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73" r:id="rId3"/>
    <p:sldId id="295" r:id="rId4"/>
    <p:sldId id="267" r:id="rId5"/>
    <p:sldId id="258" r:id="rId6"/>
    <p:sldId id="296" r:id="rId7"/>
    <p:sldId id="297" r:id="rId8"/>
    <p:sldId id="298" r:id="rId9"/>
    <p:sldId id="299" r:id="rId10"/>
    <p:sldId id="300" r:id="rId11"/>
    <p:sldId id="301" r:id="rId12"/>
    <p:sldId id="303" r:id="rId13"/>
  </p:sldIdLst>
  <p:sldSz cx="9144000" cy="5143500" type="screen16x9"/>
  <p:notesSz cx="6858000" cy="9144000"/>
  <p:embeddedFontLst>
    <p:embeddedFont>
      <p:font typeface="Antic" pitchFamily="2" charset="0"/>
      <p:regular r:id="rId15"/>
    </p:embeddedFont>
    <p:embeddedFont>
      <p:font typeface="DM Serif Display" pitchFamily="2" charset="0"/>
      <p:regular r:id="rId16"/>
      <p:italic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Roboto Slab Regular" pitchFamily="2" charset="0"/>
      <p:regular r:id="rId22"/>
    </p:embeddedFont>
    <p:embeddedFont>
      <p:font typeface="Nanum Gothic Coding" panose="020B0604020202020204" charset="-127"/>
      <p:regular r:id="rId23"/>
      <p:bold r:id="rId24"/>
    </p:embeddedFont>
    <p:embeddedFont>
      <p:font typeface="Teko" panose="020B0604020202020204" charset="0"/>
      <p:regular r:id="rId25"/>
      <p:bold r:id="rId26"/>
    </p:embeddedFont>
    <p:embeddedFont>
      <p:font typeface="Fira Sans Condensed Medium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EA32BD-6DD1-485C-8F45-B4F61102702D}">
  <a:tblStyle styleId="{DCEA32BD-6DD1-485C-8F45-B4F6110270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d4d7b85ed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d4d7b85ed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4d7b85ed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4d7b85ed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072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4d7b85ed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4d7b85ed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08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6d1affa13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6d1affa13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6d1affa139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6d1affa139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990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6d4d7b85ed_0_3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6d4d7b85ed_0_3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4d7b85ed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4d7b85ed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6d1affa13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6d1affa13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03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6d1affa13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6d1affa139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790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6d1affa13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6d1affa139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8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6d1affa13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6d1affa139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4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2417" y="665933"/>
            <a:ext cx="5632453" cy="2127741"/>
          </a:xfrm>
          <a:custGeom>
            <a:avLst/>
            <a:gdLst/>
            <a:ahLst/>
            <a:cxnLst/>
            <a:rect l="l" t="t" r="r" b="b"/>
            <a:pathLst>
              <a:path w="69455" h="46508" extrusionOk="0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6588" y="571999"/>
            <a:ext cx="5642100" cy="212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50150" y="867025"/>
            <a:ext cx="873905" cy="1063885"/>
          </a:xfrm>
          <a:custGeom>
            <a:avLst/>
            <a:gdLst/>
            <a:ahLst/>
            <a:cxnLst/>
            <a:rect l="l" t="t" r="r" b="b"/>
            <a:pathLst>
              <a:path w="18512" h="18512" extrusionOk="0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50150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495989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1" y="1"/>
                </a:moveTo>
                <a:lnTo>
                  <a:pt x="1" y="8721"/>
                </a:lnTo>
                <a:lnTo>
                  <a:pt x="8721" y="8721"/>
                </a:lnTo>
                <a:lnTo>
                  <a:pt x="87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41862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62947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74688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796604" y="794175"/>
            <a:ext cx="565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2"/>
          <p:cNvSpPr/>
          <p:nvPr/>
        </p:nvSpPr>
        <p:spPr>
          <a:xfrm>
            <a:off x="1186426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2028900" y="875350"/>
            <a:ext cx="1621800" cy="517425"/>
            <a:chOff x="2028900" y="875350"/>
            <a:chExt cx="1621800" cy="517425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2028900" y="875350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028900" y="1047825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028900" y="1220300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028900" y="1392775"/>
              <a:ext cx="828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40" name="Google Shape;40;p4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4"/>
          <p:cNvGrpSpPr/>
          <p:nvPr/>
        </p:nvGrpSpPr>
        <p:grpSpPr>
          <a:xfrm>
            <a:off x="4180818" y="396434"/>
            <a:ext cx="541058" cy="638888"/>
            <a:chOff x="8226513" y="2012350"/>
            <a:chExt cx="644500" cy="761125"/>
          </a:xfrm>
        </p:grpSpPr>
        <p:sp>
          <p:nvSpPr>
            <p:cNvPr id="45" name="Google Shape;45;p4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485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632622" y="1185303"/>
            <a:ext cx="6724500" cy="19044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1284050" y="2652875"/>
            <a:ext cx="7138425" cy="2022925"/>
            <a:chOff x="1284050" y="2652875"/>
            <a:chExt cx="7138425" cy="2022925"/>
          </a:xfrm>
        </p:grpSpPr>
        <p:sp>
          <p:nvSpPr>
            <p:cNvPr id="120" name="Google Shape;120;p12"/>
            <p:cNvSpPr/>
            <p:nvPr/>
          </p:nvSpPr>
          <p:spPr>
            <a:xfrm>
              <a:off x="1284050" y="3089700"/>
              <a:ext cx="7050300" cy="1586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12"/>
            <p:cNvGrpSpPr/>
            <p:nvPr/>
          </p:nvGrpSpPr>
          <p:grpSpPr>
            <a:xfrm>
              <a:off x="1372175" y="2652875"/>
              <a:ext cx="7050300" cy="1951500"/>
              <a:chOff x="702300" y="1123300"/>
              <a:chExt cx="7050300" cy="1951500"/>
            </a:xfrm>
          </p:grpSpPr>
          <p:grpSp>
            <p:nvGrpSpPr>
              <p:cNvPr id="122" name="Google Shape;122;p12"/>
              <p:cNvGrpSpPr/>
              <p:nvPr/>
            </p:nvGrpSpPr>
            <p:grpSpPr>
              <a:xfrm>
                <a:off x="712500" y="1123300"/>
                <a:ext cx="7029900" cy="1951500"/>
                <a:chOff x="712500" y="1123300"/>
                <a:chExt cx="7029900" cy="1951500"/>
              </a:xfrm>
            </p:grpSpPr>
            <p:sp>
              <p:nvSpPr>
                <p:cNvPr id="123" name="Google Shape;123;p12"/>
                <p:cNvSpPr/>
                <p:nvPr/>
              </p:nvSpPr>
              <p:spPr>
                <a:xfrm>
                  <a:off x="712500" y="1123300"/>
                  <a:ext cx="7029900" cy="19515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12"/>
                <p:cNvSpPr/>
                <p:nvPr/>
              </p:nvSpPr>
              <p:spPr>
                <a:xfrm>
                  <a:off x="85860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12"/>
                <p:cNvSpPr/>
                <p:nvPr/>
              </p:nvSpPr>
              <p:spPr>
                <a:xfrm>
                  <a:off x="1014675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2"/>
                <p:cNvSpPr/>
                <p:nvPr/>
              </p:nvSpPr>
              <p:spPr>
                <a:xfrm>
                  <a:off x="117075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27" name="Google Shape;127;p12"/>
              <p:cNvCxnSpPr/>
              <p:nvPr/>
            </p:nvCxnSpPr>
            <p:spPr>
              <a:xfrm>
                <a:off x="702300" y="1377475"/>
                <a:ext cx="705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8" name="Google Shape;128;p12"/>
          <p:cNvGrpSpPr/>
          <p:nvPr/>
        </p:nvGrpSpPr>
        <p:grpSpPr>
          <a:xfrm>
            <a:off x="702300" y="1047100"/>
            <a:ext cx="7050300" cy="1951500"/>
            <a:chOff x="702300" y="1123300"/>
            <a:chExt cx="7050300" cy="1951500"/>
          </a:xfrm>
        </p:grpSpPr>
        <p:grpSp>
          <p:nvGrpSpPr>
            <p:cNvPr id="129" name="Google Shape;129;p12"/>
            <p:cNvGrpSpPr/>
            <p:nvPr/>
          </p:nvGrpSpPr>
          <p:grpSpPr>
            <a:xfrm>
              <a:off x="712500" y="1123300"/>
              <a:ext cx="7029900" cy="1951500"/>
              <a:chOff x="712500" y="1123300"/>
              <a:chExt cx="7029900" cy="1951500"/>
            </a:xfrm>
          </p:grpSpPr>
          <p:sp>
            <p:nvSpPr>
              <p:cNvPr id="130" name="Google Shape;130;p12"/>
              <p:cNvSpPr/>
              <p:nvPr/>
            </p:nvSpPr>
            <p:spPr>
              <a:xfrm>
                <a:off x="712500" y="1123300"/>
                <a:ext cx="7029900" cy="1951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85860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1014675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117075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4" name="Google Shape;134;p12"/>
            <p:cNvCxnSpPr/>
            <p:nvPr/>
          </p:nvCxnSpPr>
          <p:spPr>
            <a:xfrm>
              <a:off x="702300" y="1377475"/>
              <a:ext cx="705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2"/>
          <p:cNvSpPr txBox="1">
            <a:spLocks noGrp="1"/>
          </p:cNvSpPr>
          <p:nvPr>
            <p:ph type="ctrTitle"/>
          </p:nvPr>
        </p:nvSpPr>
        <p:spPr>
          <a:xfrm>
            <a:off x="1650771" y="178981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1"/>
          </p:nvPr>
        </p:nvSpPr>
        <p:spPr>
          <a:xfrm>
            <a:off x="1650782" y="2189270"/>
            <a:ext cx="233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 hasCustomPrompt="1"/>
          </p:nvPr>
        </p:nvSpPr>
        <p:spPr>
          <a:xfrm>
            <a:off x="800808" y="1624564"/>
            <a:ext cx="86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2"/>
          <p:cNvSpPr txBox="1">
            <a:spLocks noGrp="1"/>
          </p:cNvSpPr>
          <p:nvPr>
            <p:ph type="ctrTitle" idx="3"/>
          </p:nvPr>
        </p:nvSpPr>
        <p:spPr>
          <a:xfrm>
            <a:off x="5200068" y="17916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subTitle" idx="4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title" idx="5" hasCustomPrompt="1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2"/>
          <p:cNvSpPr txBox="1">
            <a:spLocks noGrp="1"/>
          </p:cNvSpPr>
          <p:nvPr>
            <p:ph type="ctrTitle" idx="6"/>
          </p:nvPr>
        </p:nvSpPr>
        <p:spPr>
          <a:xfrm>
            <a:off x="2311792" y="3403236"/>
            <a:ext cx="2652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7"/>
          </p:nvPr>
        </p:nvSpPr>
        <p:spPr>
          <a:xfrm>
            <a:off x="2311806" y="3795208"/>
            <a:ext cx="2430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8" hasCustomPrompt="1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2"/>
          <p:cNvSpPr txBox="1">
            <a:spLocks noGrp="1"/>
          </p:cNvSpPr>
          <p:nvPr>
            <p:ph type="ctrTitle" idx="9"/>
          </p:nvPr>
        </p:nvSpPr>
        <p:spPr>
          <a:xfrm>
            <a:off x="5880101" y="341524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subTitle" idx="13"/>
          </p:nvPr>
        </p:nvSpPr>
        <p:spPr>
          <a:xfrm>
            <a:off x="5880103" y="3809133"/>
            <a:ext cx="2430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title" idx="14" hasCustomPrompt="1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2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3"/>
          <p:cNvGrpSpPr/>
          <p:nvPr/>
        </p:nvGrpSpPr>
        <p:grpSpPr>
          <a:xfrm>
            <a:off x="644025" y="2201325"/>
            <a:ext cx="2243100" cy="2403746"/>
            <a:chOff x="644025" y="2201325"/>
            <a:chExt cx="2243100" cy="2403746"/>
          </a:xfrm>
        </p:grpSpPr>
        <p:sp>
          <p:nvSpPr>
            <p:cNvPr id="150" name="Google Shape;150;p13"/>
            <p:cNvSpPr/>
            <p:nvPr/>
          </p:nvSpPr>
          <p:spPr>
            <a:xfrm>
              <a:off x="64402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72022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" name="Google Shape;152;p13"/>
            <p:cNvCxnSpPr/>
            <p:nvPr/>
          </p:nvCxnSpPr>
          <p:spPr>
            <a:xfrm>
              <a:off x="701750" y="2857500"/>
              <a:ext cx="2145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3" name="Google Shape;153;p13"/>
          <p:cNvGrpSpPr/>
          <p:nvPr/>
        </p:nvGrpSpPr>
        <p:grpSpPr>
          <a:xfrm>
            <a:off x="3412350" y="2201325"/>
            <a:ext cx="2243100" cy="2403746"/>
            <a:chOff x="3412350" y="2201325"/>
            <a:chExt cx="2243100" cy="2403746"/>
          </a:xfrm>
        </p:grpSpPr>
        <p:sp>
          <p:nvSpPr>
            <p:cNvPr id="154" name="Google Shape;154;p13"/>
            <p:cNvSpPr/>
            <p:nvPr/>
          </p:nvSpPr>
          <p:spPr>
            <a:xfrm>
              <a:off x="3412350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488550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6" name="Google Shape;156;p13"/>
            <p:cNvCxnSpPr/>
            <p:nvPr/>
          </p:nvCxnSpPr>
          <p:spPr>
            <a:xfrm>
              <a:off x="3499500" y="2857500"/>
              <a:ext cx="2145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7" name="Google Shape;157;p13"/>
          <p:cNvGrpSpPr/>
          <p:nvPr/>
        </p:nvGrpSpPr>
        <p:grpSpPr>
          <a:xfrm>
            <a:off x="6180675" y="2201325"/>
            <a:ext cx="2261575" cy="2403746"/>
            <a:chOff x="6180675" y="2201325"/>
            <a:chExt cx="2261575" cy="2403746"/>
          </a:xfrm>
        </p:grpSpPr>
        <p:sp>
          <p:nvSpPr>
            <p:cNvPr id="158" name="Google Shape;158;p13"/>
            <p:cNvSpPr/>
            <p:nvPr/>
          </p:nvSpPr>
          <p:spPr>
            <a:xfrm>
              <a:off x="618067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25687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0" name="Google Shape;160;p13"/>
            <p:cNvCxnSpPr/>
            <p:nvPr/>
          </p:nvCxnSpPr>
          <p:spPr>
            <a:xfrm>
              <a:off x="6249550" y="2857500"/>
              <a:ext cx="2192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865200" y="2928925"/>
            <a:ext cx="18180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2"/>
          </p:nvPr>
        </p:nvSpPr>
        <p:spPr>
          <a:xfrm>
            <a:off x="3560725" y="2928925"/>
            <a:ext cx="20226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ctrTitle"/>
          </p:nvPr>
        </p:nvSpPr>
        <p:spPr>
          <a:xfrm>
            <a:off x="1044600" y="2372550"/>
            <a:ext cx="14592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ctrTitle" idx="3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4"/>
          </p:nvPr>
        </p:nvSpPr>
        <p:spPr>
          <a:xfrm>
            <a:off x="6460800" y="2928925"/>
            <a:ext cx="18180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ctrTitle" idx="5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6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2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4"/>
          <p:cNvGrpSpPr/>
          <p:nvPr/>
        </p:nvGrpSpPr>
        <p:grpSpPr>
          <a:xfrm>
            <a:off x="587025" y="1333764"/>
            <a:ext cx="7900756" cy="3269643"/>
            <a:chOff x="587025" y="1333764"/>
            <a:chExt cx="7900756" cy="3269643"/>
          </a:xfrm>
        </p:grpSpPr>
        <p:sp>
          <p:nvSpPr>
            <p:cNvPr id="170" name="Google Shape;170;p14"/>
            <p:cNvSpPr/>
            <p:nvPr/>
          </p:nvSpPr>
          <p:spPr>
            <a:xfrm>
              <a:off x="3366900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614677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8702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663225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443100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6222975" y="1333764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6" name="Google Shape;176;p14"/>
            <p:cNvCxnSpPr/>
            <p:nvPr/>
          </p:nvCxnSpPr>
          <p:spPr>
            <a:xfrm>
              <a:off x="663225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663225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3443100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3443100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4"/>
            <p:cNvCxnSpPr/>
            <p:nvPr/>
          </p:nvCxnSpPr>
          <p:spPr>
            <a:xfrm>
              <a:off x="6229981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4"/>
            <p:cNvCxnSpPr/>
            <p:nvPr/>
          </p:nvCxnSpPr>
          <p:spPr>
            <a:xfrm>
              <a:off x="6229981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2" name="Google Shape;182;p14"/>
          <p:cNvSpPr txBox="1">
            <a:spLocks noGrp="1"/>
          </p:cNvSpPr>
          <p:nvPr>
            <p:ph type="subTitle" idx="1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2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ctrTitle" idx="3"/>
          </p:nvPr>
        </p:nvSpPr>
        <p:spPr>
          <a:xfrm>
            <a:off x="4217536" y="1639707"/>
            <a:ext cx="1270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4"/>
          </p:nvPr>
        </p:nvSpPr>
        <p:spPr>
          <a:xfrm>
            <a:off x="6367358" y="1948307"/>
            <a:ext cx="19257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ctrTitle" idx="5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6"/>
          </p:nvPr>
        </p:nvSpPr>
        <p:spPr>
          <a:xfrm>
            <a:off x="877500" y="3509275"/>
            <a:ext cx="1818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7"/>
          </p:nvPr>
        </p:nvSpPr>
        <p:spPr>
          <a:xfrm>
            <a:off x="3512536" y="3519167"/>
            <a:ext cx="197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ctrTitle" idx="9"/>
          </p:nvPr>
        </p:nvSpPr>
        <p:spPr>
          <a:xfrm>
            <a:off x="4217536" y="3194621"/>
            <a:ext cx="1270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ubTitle" idx="13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ctrTitle" idx="14"/>
          </p:nvPr>
        </p:nvSpPr>
        <p:spPr>
          <a:xfrm>
            <a:off x="6889483" y="3194621"/>
            <a:ext cx="1403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635850" y="1570475"/>
            <a:ext cx="5770726" cy="2595113"/>
            <a:chOff x="635850" y="1570475"/>
            <a:chExt cx="5770726" cy="2595113"/>
          </a:xfrm>
        </p:grpSpPr>
        <p:sp>
          <p:nvSpPr>
            <p:cNvPr id="58" name="Google Shape;58;p7"/>
            <p:cNvSpPr/>
            <p:nvPr/>
          </p:nvSpPr>
          <p:spPr>
            <a:xfrm>
              <a:off x="635850" y="1680200"/>
              <a:ext cx="5622382" cy="2485388"/>
            </a:xfrm>
            <a:custGeom>
              <a:avLst/>
              <a:gdLst/>
              <a:ahLst/>
              <a:cxnLst/>
              <a:rect l="l" t="t" r="r" b="b"/>
              <a:pathLst>
                <a:path w="69455" h="46508" extrusionOk="0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22476" y="1570475"/>
              <a:ext cx="5684100" cy="2485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6799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04732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" name="Google Shape;62;p7"/>
            <p:cNvCxnSpPr/>
            <p:nvPr/>
          </p:nvCxnSpPr>
          <p:spPr>
            <a:xfrm>
              <a:off x="722493" y="1829998"/>
              <a:ext cx="5669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" name="Google Shape;63;p7"/>
            <p:cNvSpPr/>
            <p:nvPr/>
          </p:nvSpPr>
          <p:spPr>
            <a:xfrm>
              <a:off x="117784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07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0" r:id="rId6"/>
    <p:sldLayoutId id="2147483666" r:id="rId7"/>
    <p:sldLayoutId id="2147483667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3B96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5293" y="822482"/>
            <a:ext cx="1775850" cy="627352"/>
          </a:xfrm>
          <a:prstGeom prst="rect">
            <a:avLst/>
          </a:prstGeom>
          <a:solidFill>
            <a:srgbClr val="A4C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Google Shape;250;p24"/>
          <p:cNvSpPr/>
          <p:nvPr/>
        </p:nvSpPr>
        <p:spPr>
          <a:xfrm>
            <a:off x="735989" y="2967376"/>
            <a:ext cx="4069487" cy="1498439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24"/>
          <p:cNvSpPr/>
          <p:nvPr/>
        </p:nvSpPr>
        <p:spPr>
          <a:xfrm>
            <a:off x="3924350" y="4687925"/>
            <a:ext cx="5093450" cy="6725"/>
          </a:xfrm>
          <a:custGeom>
            <a:avLst/>
            <a:gdLst/>
            <a:ahLst/>
            <a:cxnLst/>
            <a:rect l="l" t="t" r="r" b="b"/>
            <a:pathLst>
              <a:path w="203738" h="269" extrusionOk="0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2" name="Google Shape;252;p24"/>
          <p:cNvGrpSpPr/>
          <p:nvPr/>
        </p:nvGrpSpPr>
        <p:grpSpPr>
          <a:xfrm>
            <a:off x="7886766" y="624984"/>
            <a:ext cx="1616918" cy="659805"/>
            <a:chOff x="4431000" y="2613200"/>
            <a:chExt cx="1970650" cy="804150"/>
          </a:xfrm>
        </p:grpSpPr>
        <p:sp>
          <p:nvSpPr>
            <p:cNvPr id="253" name="Google Shape;253;p24"/>
            <p:cNvSpPr/>
            <p:nvPr/>
          </p:nvSpPr>
          <p:spPr>
            <a:xfrm>
              <a:off x="4433875" y="2616050"/>
              <a:ext cx="1964925" cy="798425"/>
            </a:xfrm>
            <a:custGeom>
              <a:avLst/>
              <a:gdLst/>
              <a:ahLst/>
              <a:cxnLst/>
              <a:rect l="l" t="t" r="r" b="b"/>
              <a:pathLst>
                <a:path w="78597" h="31937" extrusionOk="0">
                  <a:moveTo>
                    <a:pt x="1" y="1"/>
                  </a:moveTo>
                  <a:lnTo>
                    <a:pt x="1" y="31936"/>
                  </a:lnTo>
                  <a:lnTo>
                    <a:pt x="78596" y="31936"/>
                  </a:lnTo>
                  <a:lnTo>
                    <a:pt x="7859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4431000" y="2613200"/>
              <a:ext cx="1970650" cy="804150"/>
            </a:xfrm>
            <a:custGeom>
              <a:avLst/>
              <a:gdLst/>
              <a:ahLst/>
              <a:cxnLst/>
              <a:rect l="l" t="t" r="r" b="b"/>
              <a:pathLst>
                <a:path w="78826" h="32166" extrusionOk="0">
                  <a:moveTo>
                    <a:pt x="1" y="0"/>
                  </a:moveTo>
                  <a:lnTo>
                    <a:pt x="1" y="115"/>
                  </a:lnTo>
                  <a:lnTo>
                    <a:pt x="1" y="32050"/>
                  </a:lnTo>
                  <a:lnTo>
                    <a:pt x="1" y="32165"/>
                  </a:lnTo>
                  <a:lnTo>
                    <a:pt x="116" y="32165"/>
                  </a:lnTo>
                  <a:lnTo>
                    <a:pt x="56567" y="32050"/>
                  </a:lnTo>
                  <a:lnTo>
                    <a:pt x="72859" y="32012"/>
                  </a:lnTo>
                  <a:lnTo>
                    <a:pt x="56528" y="31974"/>
                  </a:lnTo>
                  <a:lnTo>
                    <a:pt x="269" y="31936"/>
                  </a:lnTo>
                  <a:lnTo>
                    <a:pt x="269" y="31936"/>
                  </a:lnTo>
                  <a:lnTo>
                    <a:pt x="269" y="230"/>
                  </a:lnTo>
                  <a:lnTo>
                    <a:pt x="269" y="230"/>
                  </a:lnTo>
                  <a:lnTo>
                    <a:pt x="78673" y="191"/>
                  </a:lnTo>
                  <a:lnTo>
                    <a:pt x="78673" y="191"/>
                  </a:lnTo>
                  <a:cubicBezTo>
                    <a:pt x="78711" y="10023"/>
                    <a:pt x="78711" y="17952"/>
                    <a:pt x="78711" y="23445"/>
                  </a:cubicBezTo>
                  <a:lnTo>
                    <a:pt x="78711" y="29832"/>
                  </a:lnTo>
                  <a:lnTo>
                    <a:pt x="78711" y="31477"/>
                  </a:lnTo>
                  <a:lnTo>
                    <a:pt x="78711" y="32050"/>
                  </a:lnTo>
                  <a:cubicBezTo>
                    <a:pt x="78711" y="32050"/>
                    <a:pt x="78788" y="31897"/>
                    <a:pt x="78788" y="31515"/>
                  </a:cubicBezTo>
                  <a:lnTo>
                    <a:pt x="78788" y="29870"/>
                  </a:lnTo>
                  <a:lnTo>
                    <a:pt x="78788" y="23521"/>
                  </a:lnTo>
                  <a:cubicBezTo>
                    <a:pt x="78788" y="17976"/>
                    <a:pt x="78826" y="10021"/>
                    <a:pt x="78826" y="115"/>
                  </a:cubicBezTo>
                  <a:lnTo>
                    <a:pt x="78826" y="38"/>
                  </a:lnTo>
                  <a:lnTo>
                    <a:pt x="78711" y="3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435800" y="2721225"/>
              <a:ext cx="1962025" cy="5775"/>
            </a:xfrm>
            <a:custGeom>
              <a:avLst/>
              <a:gdLst/>
              <a:ahLst/>
              <a:cxnLst/>
              <a:rect l="l" t="t" r="r" b="b"/>
              <a:pathLst>
                <a:path w="78481" h="231" extrusionOk="0">
                  <a:moveTo>
                    <a:pt x="39240" y="1"/>
                  </a:moveTo>
                  <a:cubicBezTo>
                    <a:pt x="17555" y="1"/>
                    <a:pt x="0" y="39"/>
                    <a:pt x="0" y="116"/>
                  </a:cubicBezTo>
                  <a:cubicBezTo>
                    <a:pt x="0" y="154"/>
                    <a:pt x="17555" y="230"/>
                    <a:pt x="39240" y="230"/>
                  </a:cubicBezTo>
                  <a:cubicBezTo>
                    <a:pt x="60926" y="230"/>
                    <a:pt x="78481" y="192"/>
                    <a:pt x="78481" y="116"/>
                  </a:cubicBezTo>
                  <a:cubicBezTo>
                    <a:pt x="78481" y="39"/>
                    <a:pt x="60926" y="1"/>
                    <a:pt x="39240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484550" y="2661000"/>
              <a:ext cx="33500" cy="28750"/>
            </a:xfrm>
            <a:custGeom>
              <a:avLst/>
              <a:gdLst/>
              <a:ahLst/>
              <a:cxnLst/>
              <a:rect l="l" t="t" r="r" b="b"/>
              <a:pathLst>
                <a:path w="1340" h="1150" extrusionOk="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33325" y="2661000"/>
              <a:ext cx="33475" cy="28750"/>
            </a:xfrm>
            <a:custGeom>
              <a:avLst/>
              <a:gdLst/>
              <a:ahLst/>
              <a:cxnLst/>
              <a:rect l="l" t="t" r="r" b="b"/>
              <a:pathLst>
                <a:path w="1339" h="1150" extrusionOk="0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84950" y="2659575"/>
              <a:ext cx="30625" cy="28700"/>
            </a:xfrm>
            <a:custGeom>
              <a:avLst/>
              <a:gdLst/>
              <a:ahLst/>
              <a:cxnLst/>
              <a:rect l="l" t="t" r="r" b="b"/>
              <a:pathLst>
                <a:path w="1225" h="1148" extrusionOk="0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484550" y="2661000"/>
              <a:ext cx="33500" cy="28750"/>
            </a:xfrm>
            <a:custGeom>
              <a:avLst/>
              <a:gdLst/>
              <a:ahLst/>
              <a:cxnLst/>
              <a:rect l="l" t="t" r="r" b="b"/>
              <a:pathLst>
                <a:path w="1340" h="1150" extrusionOk="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3325" y="2661000"/>
              <a:ext cx="33475" cy="28750"/>
            </a:xfrm>
            <a:custGeom>
              <a:avLst/>
              <a:gdLst/>
              <a:ahLst/>
              <a:cxnLst/>
              <a:rect l="l" t="t" r="r" b="b"/>
              <a:pathLst>
                <a:path w="1339" h="1150" extrusionOk="0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584950" y="2659575"/>
              <a:ext cx="30625" cy="28700"/>
            </a:xfrm>
            <a:custGeom>
              <a:avLst/>
              <a:gdLst/>
              <a:ahLst/>
              <a:cxnLst/>
              <a:rect l="l" t="t" r="r" b="b"/>
              <a:pathLst>
                <a:path w="1225" h="1148" extrusionOk="0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600250" y="2853175"/>
              <a:ext cx="475225" cy="475250"/>
            </a:xfrm>
            <a:custGeom>
              <a:avLst/>
              <a:gdLst/>
              <a:ahLst/>
              <a:cxnLst/>
              <a:rect l="l" t="t" r="r" b="b"/>
              <a:pathLst>
                <a:path w="19009" h="19010" extrusionOk="0">
                  <a:moveTo>
                    <a:pt x="0" y="1"/>
                  </a:moveTo>
                  <a:lnTo>
                    <a:pt x="0" y="19009"/>
                  </a:lnTo>
                  <a:lnTo>
                    <a:pt x="19009" y="19009"/>
                  </a:lnTo>
                  <a:lnTo>
                    <a:pt x="1900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5172025" y="2977475"/>
              <a:ext cx="1091000" cy="5775"/>
            </a:xfrm>
            <a:custGeom>
              <a:avLst/>
              <a:gdLst/>
              <a:ahLst/>
              <a:cxnLst/>
              <a:rect l="l" t="t" r="r" b="b"/>
              <a:pathLst>
                <a:path w="43640" h="231" extrusionOk="0">
                  <a:moveTo>
                    <a:pt x="21801" y="1"/>
                  </a:moveTo>
                  <a:cubicBezTo>
                    <a:pt x="9753" y="1"/>
                    <a:pt x="0" y="39"/>
                    <a:pt x="0" y="116"/>
                  </a:cubicBezTo>
                  <a:cubicBezTo>
                    <a:pt x="0" y="192"/>
                    <a:pt x="9753" y="230"/>
                    <a:pt x="21801" y="230"/>
                  </a:cubicBezTo>
                  <a:cubicBezTo>
                    <a:pt x="33886" y="230"/>
                    <a:pt x="43639" y="192"/>
                    <a:pt x="43639" y="116"/>
                  </a:cubicBezTo>
                  <a:cubicBezTo>
                    <a:pt x="43639" y="39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5172025" y="3074050"/>
              <a:ext cx="1091000" cy="6725"/>
            </a:xfrm>
            <a:custGeom>
              <a:avLst/>
              <a:gdLst/>
              <a:ahLst/>
              <a:cxnLst/>
              <a:rect l="l" t="t" r="r" b="b"/>
              <a:pathLst>
                <a:path w="43640" h="269" extrusionOk="0">
                  <a:moveTo>
                    <a:pt x="21801" y="1"/>
                  </a:moveTo>
                  <a:cubicBezTo>
                    <a:pt x="9753" y="1"/>
                    <a:pt x="0" y="77"/>
                    <a:pt x="0" y="115"/>
                  </a:cubicBezTo>
                  <a:cubicBezTo>
                    <a:pt x="0" y="192"/>
                    <a:pt x="9753" y="268"/>
                    <a:pt x="21801" y="268"/>
                  </a:cubicBezTo>
                  <a:cubicBezTo>
                    <a:pt x="33886" y="268"/>
                    <a:pt x="43639" y="192"/>
                    <a:pt x="43639" y="115"/>
                  </a:cubicBezTo>
                  <a:cubicBezTo>
                    <a:pt x="43639" y="77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5172025" y="3171575"/>
              <a:ext cx="702800" cy="4825"/>
            </a:xfrm>
            <a:custGeom>
              <a:avLst/>
              <a:gdLst/>
              <a:ahLst/>
              <a:cxnLst/>
              <a:rect l="l" t="t" r="r" b="b"/>
              <a:pathLst>
                <a:path w="28112" h="193" extrusionOk="0">
                  <a:moveTo>
                    <a:pt x="14037" y="1"/>
                  </a:moveTo>
                  <a:lnTo>
                    <a:pt x="4093" y="39"/>
                  </a:lnTo>
                  <a:lnTo>
                    <a:pt x="1110" y="77"/>
                  </a:lnTo>
                  <a:lnTo>
                    <a:pt x="0" y="77"/>
                  </a:lnTo>
                  <a:cubicBezTo>
                    <a:pt x="77" y="116"/>
                    <a:pt x="192" y="116"/>
                    <a:pt x="268" y="116"/>
                  </a:cubicBezTo>
                  <a:lnTo>
                    <a:pt x="1110" y="116"/>
                  </a:lnTo>
                  <a:lnTo>
                    <a:pt x="4093" y="154"/>
                  </a:lnTo>
                  <a:lnTo>
                    <a:pt x="14037" y="192"/>
                  </a:lnTo>
                  <a:lnTo>
                    <a:pt x="23981" y="154"/>
                  </a:lnTo>
                  <a:lnTo>
                    <a:pt x="27002" y="116"/>
                  </a:lnTo>
                  <a:lnTo>
                    <a:pt x="27805" y="116"/>
                  </a:lnTo>
                  <a:cubicBezTo>
                    <a:pt x="27920" y="116"/>
                    <a:pt x="27997" y="116"/>
                    <a:pt x="28111" y="77"/>
                  </a:cubicBezTo>
                  <a:lnTo>
                    <a:pt x="27002" y="77"/>
                  </a:lnTo>
                  <a:lnTo>
                    <a:pt x="23981" y="39"/>
                  </a:lnTo>
                  <a:lnTo>
                    <a:pt x="14037" y="1"/>
                  </a:ln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6" name="Google Shape;266;p24"/>
          <p:cNvSpPr txBox="1">
            <a:spLocks noGrp="1"/>
          </p:cNvSpPr>
          <p:nvPr>
            <p:ph type="subTitle" idx="1"/>
          </p:nvPr>
        </p:nvSpPr>
        <p:spPr>
          <a:xfrm>
            <a:off x="760725" y="2932324"/>
            <a:ext cx="4101121" cy="1533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defTabSz="720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Disusun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: </a:t>
            </a:r>
          </a:p>
          <a:p>
            <a:pPr marL="0" indent="0" defTabSz="720000">
              <a:tabLst>
                <a:tab pos="288000" algn="l"/>
                <a:tab pos="360000" algn="l"/>
                <a:tab pos="504000" algn="l"/>
              </a:tabLst>
            </a:pPr>
            <a:r>
              <a:rPr lang="en-US" dirty="0"/>
              <a:t>			</a:t>
            </a:r>
            <a:r>
              <a:rPr lang="en-US" dirty="0" smtClean="0"/>
              <a:t>1. </a:t>
            </a:r>
            <a:r>
              <a:rPr lang="en-US" dirty="0"/>
              <a:t>Imam M	(20081010074</a:t>
            </a:r>
            <a:r>
              <a:rPr lang="en-US" dirty="0" smtClean="0"/>
              <a:t>)</a:t>
            </a:r>
          </a:p>
          <a:p>
            <a:pPr marL="0" lvl="0" indent="0" algn="l" defTabSz="720000" rtl="0">
              <a:spcBef>
                <a:spcPts val="0"/>
              </a:spcBef>
              <a:spcAft>
                <a:spcPts val="0"/>
              </a:spcAft>
              <a:buNone/>
              <a:tabLst>
                <a:tab pos="288000" algn="l"/>
                <a:tab pos="360000" algn="l"/>
                <a:tab pos="504000" algn="l"/>
              </a:tabLst>
            </a:pPr>
            <a:r>
              <a:rPr lang="en-US" dirty="0" smtClean="0"/>
              <a:t>			2. A. </a:t>
            </a:r>
            <a:r>
              <a:rPr lang="en-US" dirty="0" err="1" smtClean="0"/>
              <a:t>Krisna</a:t>
            </a:r>
            <a:r>
              <a:rPr lang="en-US" dirty="0" smtClean="0"/>
              <a:t>	(20081010065)</a:t>
            </a:r>
          </a:p>
          <a:p>
            <a:pPr marL="0" lvl="0" indent="0" defTabSz="720000">
              <a:tabLst>
                <a:tab pos="288000" algn="l"/>
                <a:tab pos="360000" algn="l"/>
                <a:tab pos="504000" algn="l"/>
              </a:tabLst>
            </a:pPr>
            <a:r>
              <a:rPr lang="en-US" dirty="0" smtClean="0"/>
              <a:t>			3. </a:t>
            </a:r>
            <a:r>
              <a:rPr lang="en-US" dirty="0" err="1" smtClean="0"/>
              <a:t>M.Daniel</a:t>
            </a:r>
            <a:r>
              <a:rPr lang="en-US" dirty="0"/>
              <a:t>	</a:t>
            </a:r>
            <a:r>
              <a:rPr lang="en-US" dirty="0" smtClean="0"/>
              <a:t>(20081010059)</a:t>
            </a:r>
          </a:p>
          <a:p>
            <a:pPr marL="0" lvl="0" indent="0" defTabSz="720000">
              <a:tabLst>
                <a:tab pos="288000" algn="l"/>
                <a:tab pos="360000" algn="l"/>
                <a:tab pos="504000" algn="l"/>
              </a:tabLst>
            </a:pPr>
            <a:r>
              <a:rPr lang="en-US" dirty="0" smtClean="0"/>
              <a:t>			4. </a:t>
            </a:r>
            <a:r>
              <a:rPr lang="en-US" dirty="0" err="1" smtClean="0"/>
              <a:t>Farkhan</a:t>
            </a:r>
            <a:r>
              <a:rPr lang="en-US" dirty="0"/>
              <a:t>	</a:t>
            </a:r>
            <a:r>
              <a:rPr lang="en-US" dirty="0" smtClean="0"/>
              <a:t>(20081010060)</a:t>
            </a:r>
            <a:endParaRPr dirty="0"/>
          </a:p>
        </p:txBody>
      </p:sp>
      <p:grpSp>
        <p:nvGrpSpPr>
          <p:cNvPr id="267" name="Google Shape;267;p24"/>
          <p:cNvGrpSpPr/>
          <p:nvPr/>
        </p:nvGrpSpPr>
        <p:grpSpPr>
          <a:xfrm>
            <a:off x="-275236" y="3881925"/>
            <a:ext cx="1527000" cy="886375"/>
            <a:chOff x="1515700" y="3606625"/>
            <a:chExt cx="1527000" cy="886375"/>
          </a:xfrm>
        </p:grpSpPr>
        <p:sp>
          <p:nvSpPr>
            <p:cNvPr id="268" name="Google Shape;268;p24"/>
            <p:cNvSpPr/>
            <p:nvPr/>
          </p:nvSpPr>
          <p:spPr>
            <a:xfrm>
              <a:off x="1515700" y="3606625"/>
              <a:ext cx="1527000" cy="886375"/>
            </a:xfrm>
            <a:custGeom>
              <a:avLst/>
              <a:gdLst/>
              <a:ahLst/>
              <a:cxnLst/>
              <a:rect l="l" t="t" r="r" b="b"/>
              <a:pathLst>
                <a:path w="61080" h="35455" extrusionOk="0">
                  <a:moveTo>
                    <a:pt x="1" y="1"/>
                  </a:moveTo>
                  <a:lnTo>
                    <a:pt x="1" y="116"/>
                  </a:lnTo>
                  <a:lnTo>
                    <a:pt x="1" y="35340"/>
                  </a:lnTo>
                  <a:lnTo>
                    <a:pt x="1" y="35455"/>
                  </a:lnTo>
                  <a:lnTo>
                    <a:pt x="115" y="35455"/>
                  </a:lnTo>
                  <a:lnTo>
                    <a:pt x="44022" y="35340"/>
                  </a:lnTo>
                  <a:lnTo>
                    <a:pt x="56528" y="35302"/>
                  </a:lnTo>
                  <a:lnTo>
                    <a:pt x="43945" y="35264"/>
                  </a:lnTo>
                  <a:lnTo>
                    <a:pt x="307" y="35225"/>
                  </a:lnTo>
                  <a:lnTo>
                    <a:pt x="307" y="35225"/>
                  </a:lnTo>
                  <a:lnTo>
                    <a:pt x="307" y="268"/>
                  </a:lnTo>
                  <a:lnTo>
                    <a:pt x="307" y="268"/>
                  </a:lnTo>
                  <a:lnTo>
                    <a:pt x="60927" y="230"/>
                  </a:lnTo>
                  <a:lnTo>
                    <a:pt x="60927" y="230"/>
                  </a:lnTo>
                  <a:cubicBezTo>
                    <a:pt x="60965" y="11001"/>
                    <a:pt x="61003" y="19719"/>
                    <a:pt x="61003" y="25817"/>
                  </a:cubicBezTo>
                  <a:lnTo>
                    <a:pt x="61003" y="32854"/>
                  </a:lnTo>
                  <a:lnTo>
                    <a:pt x="61003" y="32892"/>
                  </a:lnTo>
                  <a:cubicBezTo>
                    <a:pt x="61041" y="31286"/>
                    <a:pt x="61041" y="28915"/>
                    <a:pt x="61041" y="25855"/>
                  </a:cubicBezTo>
                  <a:cubicBezTo>
                    <a:pt x="61041" y="19774"/>
                    <a:pt x="61080" y="10939"/>
                    <a:pt x="61080" y="116"/>
                  </a:cubicBezTo>
                  <a:lnTo>
                    <a:pt x="61080" y="39"/>
                  </a:lnTo>
                  <a:lnTo>
                    <a:pt x="61003" y="39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1520475" y="3712775"/>
              <a:ext cx="1520325" cy="6700"/>
            </a:xfrm>
            <a:custGeom>
              <a:avLst/>
              <a:gdLst/>
              <a:ahLst/>
              <a:cxnLst/>
              <a:rect l="l" t="t" r="r" b="b"/>
              <a:pathLst>
                <a:path w="60813" h="268" extrusionOk="0">
                  <a:moveTo>
                    <a:pt x="30406" y="0"/>
                  </a:moveTo>
                  <a:cubicBezTo>
                    <a:pt x="13616" y="0"/>
                    <a:pt x="1" y="77"/>
                    <a:pt x="1" y="153"/>
                  </a:cubicBezTo>
                  <a:cubicBezTo>
                    <a:pt x="1" y="191"/>
                    <a:pt x="13616" y="268"/>
                    <a:pt x="30406" y="268"/>
                  </a:cubicBezTo>
                  <a:cubicBezTo>
                    <a:pt x="47196" y="268"/>
                    <a:pt x="60812" y="191"/>
                    <a:pt x="60812" y="153"/>
                  </a:cubicBezTo>
                  <a:cubicBezTo>
                    <a:pt x="60812" y="77"/>
                    <a:pt x="47196" y="0"/>
                    <a:pt x="3040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1650525" y="3861925"/>
              <a:ext cx="470450" cy="469500"/>
            </a:xfrm>
            <a:custGeom>
              <a:avLst/>
              <a:gdLst/>
              <a:ahLst/>
              <a:cxnLst/>
              <a:rect l="l" t="t" r="r" b="b"/>
              <a:pathLst>
                <a:path w="18818" h="18780" extrusionOk="0">
                  <a:moveTo>
                    <a:pt x="0" y="0"/>
                  </a:moveTo>
                  <a:lnTo>
                    <a:pt x="0" y="18779"/>
                  </a:lnTo>
                  <a:lnTo>
                    <a:pt x="18817" y="18779"/>
                  </a:lnTo>
                  <a:lnTo>
                    <a:pt x="18817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2250025" y="3936500"/>
              <a:ext cx="679850" cy="5775"/>
            </a:xfrm>
            <a:custGeom>
              <a:avLst/>
              <a:gdLst/>
              <a:ahLst/>
              <a:cxnLst/>
              <a:rect l="l" t="t" r="r" b="b"/>
              <a:pathLst>
                <a:path w="27194" h="231" extrusionOk="0">
                  <a:moveTo>
                    <a:pt x="154" y="87"/>
                  </a:moveTo>
                  <a:cubicBezTo>
                    <a:pt x="106" y="87"/>
                    <a:pt x="58" y="96"/>
                    <a:pt x="1" y="115"/>
                  </a:cubicBezTo>
                  <a:lnTo>
                    <a:pt x="307" y="115"/>
                  </a:lnTo>
                  <a:cubicBezTo>
                    <a:pt x="249" y="96"/>
                    <a:pt x="201" y="87"/>
                    <a:pt x="154" y="87"/>
                  </a:cubicBezTo>
                  <a:close/>
                  <a:moveTo>
                    <a:pt x="27079" y="87"/>
                  </a:moveTo>
                  <a:cubicBezTo>
                    <a:pt x="27041" y="87"/>
                    <a:pt x="27002" y="96"/>
                    <a:pt x="26964" y="115"/>
                  </a:cubicBezTo>
                  <a:lnTo>
                    <a:pt x="27194" y="115"/>
                  </a:lnTo>
                  <a:cubicBezTo>
                    <a:pt x="27155" y="96"/>
                    <a:pt x="27117" y="87"/>
                    <a:pt x="27079" y="87"/>
                  </a:cubicBezTo>
                  <a:close/>
                  <a:moveTo>
                    <a:pt x="13616" y="1"/>
                  </a:moveTo>
                  <a:lnTo>
                    <a:pt x="4016" y="39"/>
                  </a:lnTo>
                  <a:lnTo>
                    <a:pt x="1071" y="77"/>
                  </a:lnTo>
                  <a:lnTo>
                    <a:pt x="307" y="115"/>
                  </a:lnTo>
                  <a:lnTo>
                    <a:pt x="1071" y="154"/>
                  </a:lnTo>
                  <a:lnTo>
                    <a:pt x="4016" y="192"/>
                  </a:lnTo>
                  <a:lnTo>
                    <a:pt x="13578" y="230"/>
                  </a:lnTo>
                  <a:lnTo>
                    <a:pt x="23216" y="192"/>
                  </a:lnTo>
                  <a:lnTo>
                    <a:pt x="26123" y="154"/>
                  </a:lnTo>
                  <a:lnTo>
                    <a:pt x="26926" y="115"/>
                  </a:lnTo>
                  <a:lnTo>
                    <a:pt x="26964" y="115"/>
                  </a:lnTo>
                  <a:lnTo>
                    <a:pt x="26161" y="77"/>
                  </a:lnTo>
                  <a:lnTo>
                    <a:pt x="23254" y="39"/>
                  </a:lnTo>
                  <a:lnTo>
                    <a:pt x="1361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2250025" y="4040725"/>
              <a:ext cx="695150" cy="6725"/>
            </a:xfrm>
            <a:custGeom>
              <a:avLst/>
              <a:gdLst/>
              <a:ahLst/>
              <a:cxnLst/>
              <a:rect l="l" t="t" r="r" b="b"/>
              <a:pathLst>
                <a:path w="27806" h="269" extrusionOk="0">
                  <a:moveTo>
                    <a:pt x="13884" y="0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cubicBezTo>
                    <a:pt x="192" y="115"/>
                    <a:pt x="77" y="115"/>
                    <a:pt x="1" y="153"/>
                  </a:cubicBezTo>
                  <a:lnTo>
                    <a:pt x="268" y="153"/>
                  </a:lnTo>
                  <a:lnTo>
                    <a:pt x="1071" y="192"/>
                  </a:lnTo>
                  <a:lnTo>
                    <a:pt x="4055" y="230"/>
                  </a:lnTo>
                  <a:lnTo>
                    <a:pt x="13884" y="268"/>
                  </a:lnTo>
                  <a:lnTo>
                    <a:pt x="23751" y="230"/>
                  </a:lnTo>
                  <a:lnTo>
                    <a:pt x="26735" y="192"/>
                  </a:lnTo>
                  <a:lnTo>
                    <a:pt x="27538" y="153"/>
                  </a:lnTo>
                  <a:lnTo>
                    <a:pt x="27805" y="153"/>
                  </a:lnTo>
                  <a:cubicBezTo>
                    <a:pt x="27729" y="115"/>
                    <a:pt x="27614" y="115"/>
                    <a:pt x="27538" y="115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2250025" y="4145900"/>
              <a:ext cx="695150" cy="5750"/>
            </a:xfrm>
            <a:custGeom>
              <a:avLst/>
              <a:gdLst/>
              <a:ahLst/>
              <a:cxnLst/>
              <a:rect l="l" t="t" r="r" b="b"/>
              <a:pathLst>
                <a:path w="27806" h="230" extrusionOk="0">
                  <a:moveTo>
                    <a:pt x="182" y="98"/>
                  </a:moveTo>
                  <a:cubicBezTo>
                    <a:pt x="120" y="98"/>
                    <a:pt x="52" y="115"/>
                    <a:pt x="1" y="115"/>
                  </a:cubicBezTo>
                  <a:cubicBezTo>
                    <a:pt x="39" y="134"/>
                    <a:pt x="87" y="144"/>
                    <a:pt x="134" y="144"/>
                  </a:cubicBezTo>
                  <a:cubicBezTo>
                    <a:pt x="182" y="144"/>
                    <a:pt x="230" y="134"/>
                    <a:pt x="268" y="115"/>
                  </a:cubicBezTo>
                  <a:cubicBezTo>
                    <a:pt x="243" y="103"/>
                    <a:pt x="213" y="98"/>
                    <a:pt x="182" y="98"/>
                  </a:cubicBezTo>
                  <a:close/>
                  <a:moveTo>
                    <a:pt x="27624" y="98"/>
                  </a:moveTo>
                  <a:cubicBezTo>
                    <a:pt x="27593" y="98"/>
                    <a:pt x="27563" y="103"/>
                    <a:pt x="27538" y="115"/>
                  </a:cubicBezTo>
                  <a:cubicBezTo>
                    <a:pt x="27576" y="134"/>
                    <a:pt x="27624" y="144"/>
                    <a:pt x="27672" y="144"/>
                  </a:cubicBezTo>
                  <a:cubicBezTo>
                    <a:pt x="27719" y="144"/>
                    <a:pt x="27767" y="134"/>
                    <a:pt x="27805" y="115"/>
                  </a:cubicBezTo>
                  <a:cubicBezTo>
                    <a:pt x="27754" y="115"/>
                    <a:pt x="27686" y="98"/>
                    <a:pt x="27624" y="98"/>
                  </a:cubicBezTo>
                  <a:close/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15"/>
                  </a:ln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2250025" y="4251075"/>
              <a:ext cx="695150" cy="5775"/>
            </a:xfrm>
            <a:custGeom>
              <a:avLst/>
              <a:gdLst/>
              <a:ahLst/>
              <a:cxnLst/>
              <a:rect l="l" t="t" r="r" b="b"/>
              <a:pathLst>
                <a:path w="27806" h="231" extrusionOk="0"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77"/>
                  </a:lnTo>
                  <a:cubicBezTo>
                    <a:pt x="192" y="77"/>
                    <a:pt x="77" y="115"/>
                    <a:pt x="1" y="115"/>
                  </a:cubicBezTo>
                  <a:cubicBezTo>
                    <a:pt x="77" y="154"/>
                    <a:pt x="192" y="154"/>
                    <a:pt x="268" y="154"/>
                  </a:cubicBez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54"/>
                  </a:lnTo>
                  <a:cubicBezTo>
                    <a:pt x="27614" y="154"/>
                    <a:pt x="27729" y="154"/>
                    <a:pt x="27805" y="115"/>
                  </a:cubicBezTo>
                  <a:cubicBezTo>
                    <a:pt x="27729" y="115"/>
                    <a:pt x="27614" y="77"/>
                    <a:pt x="27538" y="77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4"/>
          <p:cNvSpPr/>
          <p:nvPr/>
        </p:nvSpPr>
        <p:spPr>
          <a:xfrm>
            <a:off x="8565963" y="2130400"/>
            <a:ext cx="149200" cy="140125"/>
          </a:xfrm>
          <a:custGeom>
            <a:avLst/>
            <a:gdLst/>
            <a:ahLst/>
            <a:cxnLst/>
            <a:rect l="l" t="t" r="r" b="b"/>
            <a:pathLst>
              <a:path w="5968" h="5605" extrusionOk="0">
                <a:moveTo>
                  <a:pt x="2891" y="1"/>
                </a:moveTo>
                <a:cubicBezTo>
                  <a:pt x="2016" y="1"/>
                  <a:pt x="1196" y="440"/>
                  <a:pt x="689" y="1168"/>
                </a:cubicBezTo>
                <a:cubicBezTo>
                  <a:pt x="536" y="1360"/>
                  <a:pt x="422" y="1551"/>
                  <a:pt x="383" y="1780"/>
                </a:cubicBezTo>
                <a:cubicBezTo>
                  <a:pt x="460" y="1589"/>
                  <a:pt x="574" y="1398"/>
                  <a:pt x="727" y="1207"/>
                </a:cubicBezTo>
                <a:cubicBezTo>
                  <a:pt x="1072" y="709"/>
                  <a:pt x="1607" y="365"/>
                  <a:pt x="2181" y="212"/>
                </a:cubicBezTo>
                <a:cubicBezTo>
                  <a:pt x="2406" y="154"/>
                  <a:pt x="2635" y="125"/>
                  <a:pt x="2864" y="125"/>
                </a:cubicBezTo>
                <a:cubicBezTo>
                  <a:pt x="3529" y="125"/>
                  <a:pt x="4183" y="369"/>
                  <a:pt x="4667" y="824"/>
                </a:cubicBezTo>
                <a:cubicBezTo>
                  <a:pt x="4858" y="977"/>
                  <a:pt x="5011" y="1168"/>
                  <a:pt x="5164" y="1398"/>
                </a:cubicBezTo>
                <a:cubicBezTo>
                  <a:pt x="5279" y="1627"/>
                  <a:pt x="5393" y="1857"/>
                  <a:pt x="5470" y="2125"/>
                </a:cubicBezTo>
                <a:cubicBezTo>
                  <a:pt x="5776" y="3234"/>
                  <a:pt x="5279" y="4419"/>
                  <a:pt x="4284" y="5031"/>
                </a:cubicBezTo>
                <a:cubicBezTo>
                  <a:pt x="3864" y="5337"/>
                  <a:pt x="3328" y="5452"/>
                  <a:pt x="2831" y="5452"/>
                </a:cubicBezTo>
                <a:cubicBezTo>
                  <a:pt x="2334" y="5452"/>
                  <a:pt x="1875" y="5299"/>
                  <a:pt x="1454" y="5070"/>
                </a:cubicBezTo>
                <a:cubicBezTo>
                  <a:pt x="1110" y="4840"/>
                  <a:pt x="804" y="4534"/>
                  <a:pt x="613" y="4190"/>
                </a:cubicBezTo>
                <a:cubicBezTo>
                  <a:pt x="269" y="3654"/>
                  <a:pt x="154" y="3042"/>
                  <a:pt x="230" y="2431"/>
                </a:cubicBezTo>
                <a:cubicBezTo>
                  <a:pt x="268" y="2010"/>
                  <a:pt x="345" y="1781"/>
                  <a:pt x="345" y="1780"/>
                </a:cubicBezTo>
                <a:lnTo>
                  <a:pt x="345" y="1780"/>
                </a:lnTo>
                <a:cubicBezTo>
                  <a:pt x="269" y="1972"/>
                  <a:pt x="192" y="2201"/>
                  <a:pt x="154" y="2431"/>
                </a:cubicBezTo>
                <a:cubicBezTo>
                  <a:pt x="1" y="3501"/>
                  <a:pt x="498" y="4572"/>
                  <a:pt x="1416" y="5146"/>
                </a:cubicBezTo>
                <a:cubicBezTo>
                  <a:pt x="1837" y="5414"/>
                  <a:pt x="2334" y="5567"/>
                  <a:pt x="2831" y="5605"/>
                </a:cubicBezTo>
                <a:cubicBezTo>
                  <a:pt x="3099" y="5605"/>
                  <a:pt x="3366" y="5567"/>
                  <a:pt x="3634" y="5528"/>
                </a:cubicBezTo>
                <a:cubicBezTo>
                  <a:pt x="3902" y="5452"/>
                  <a:pt x="4170" y="5337"/>
                  <a:pt x="4399" y="5184"/>
                </a:cubicBezTo>
                <a:cubicBezTo>
                  <a:pt x="5432" y="4534"/>
                  <a:pt x="5967" y="3272"/>
                  <a:pt x="5623" y="2086"/>
                </a:cubicBezTo>
                <a:cubicBezTo>
                  <a:pt x="5585" y="1819"/>
                  <a:pt x="5470" y="1551"/>
                  <a:pt x="5317" y="1321"/>
                </a:cubicBezTo>
                <a:cubicBezTo>
                  <a:pt x="4896" y="633"/>
                  <a:pt x="4208" y="174"/>
                  <a:pt x="3443" y="59"/>
                </a:cubicBezTo>
                <a:cubicBezTo>
                  <a:pt x="3258" y="20"/>
                  <a:pt x="3074" y="1"/>
                  <a:pt x="2891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ctrTitle"/>
          </p:nvPr>
        </p:nvSpPr>
        <p:spPr>
          <a:xfrm>
            <a:off x="1807028" y="819525"/>
            <a:ext cx="4307701" cy="16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5600" dirty="0" smtClean="0"/>
              <a:t>SISTEM PENDUKUNG KEPUTUSAN</a:t>
            </a:r>
            <a:endParaRPr sz="5600" dirty="0"/>
          </a:p>
        </p:txBody>
      </p:sp>
      <p:grpSp>
        <p:nvGrpSpPr>
          <p:cNvPr id="277" name="Google Shape;277;p24"/>
          <p:cNvGrpSpPr/>
          <p:nvPr/>
        </p:nvGrpSpPr>
        <p:grpSpPr>
          <a:xfrm>
            <a:off x="5495733" y="3271125"/>
            <a:ext cx="1159989" cy="978975"/>
            <a:chOff x="5495733" y="3271125"/>
            <a:chExt cx="1159989" cy="978975"/>
          </a:xfrm>
        </p:grpSpPr>
        <p:sp>
          <p:nvSpPr>
            <p:cNvPr id="278" name="Google Shape;278;p24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24"/>
          <p:cNvGrpSpPr/>
          <p:nvPr/>
        </p:nvGrpSpPr>
        <p:grpSpPr>
          <a:xfrm>
            <a:off x="5887241" y="1110522"/>
            <a:ext cx="2652258" cy="3691033"/>
            <a:chOff x="5165975" y="1320625"/>
            <a:chExt cx="2208375" cy="3073300"/>
          </a:xfrm>
        </p:grpSpPr>
        <p:sp>
          <p:nvSpPr>
            <p:cNvPr id="283" name="Google Shape;283;p24"/>
            <p:cNvSpPr/>
            <p:nvPr/>
          </p:nvSpPr>
          <p:spPr>
            <a:xfrm>
              <a:off x="6422150" y="4107100"/>
              <a:ext cx="10375" cy="7275"/>
            </a:xfrm>
            <a:custGeom>
              <a:avLst/>
              <a:gdLst/>
              <a:ahLst/>
              <a:cxnLst/>
              <a:rect l="l" t="t" r="r" b="b"/>
              <a:pathLst>
                <a:path w="415" h="291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8"/>
                  </a:lnTo>
                  <a:cubicBezTo>
                    <a:pt x="0" y="131"/>
                    <a:pt x="96" y="291"/>
                    <a:pt x="217" y="291"/>
                  </a:cubicBezTo>
                  <a:cubicBezTo>
                    <a:pt x="244" y="291"/>
                    <a:pt x="272" y="283"/>
                    <a:pt x="300" y="265"/>
                  </a:cubicBezTo>
                  <a:cubicBezTo>
                    <a:pt x="414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6583675" y="1603150"/>
              <a:ext cx="717100" cy="499550"/>
            </a:xfrm>
            <a:custGeom>
              <a:avLst/>
              <a:gdLst/>
              <a:ahLst/>
              <a:cxnLst/>
              <a:rect l="l" t="t" r="r" b="b"/>
              <a:pathLst>
                <a:path w="28684" h="19982" extrusionOk="0">
                  <a:moveTo>
                    <a:pt x="23478" y="1"/>
                  </a:moveTo>
                  <a:lnTo>
                    <a:pt x="13984" y="10727"/>
                  </a:lnTo>
                  <a:lnTo>
                    <a:pt x="1" y="13116"/>
                  </a:lnTo>
                  <a:lnTo>
                    <a:pt x="780" y="19982"/>
                  </a:lnTo>
                  <a:cubicBezTo>
                    <a:pt x="780" y="19982"/>
                    <a:pt x="17190" y="17656"/>
                    <a:pt x="18875" y="15795"/>
                  </a:cubicBezTo>
                  <a:cubicBezTo>
                    <a:pt x="20548" y="13921"/>
                    <a:pt x="28684" y="2340"/>
                    <a:pt x="28684" y="2340"/>
                  </a:cubicBezTo>
                  <a:lnTo>
                    <a:pt x="234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6932625" y="1869425"/>
              <a:ext cx="104700" cy="142125"/>
            </a:xfrm>
            <a:custGeom>
              <a:avLst/>
              <a:gdLst/>
              <a:ahLst/>
              <a:cxnLst/>
              <a:rect l="l" t="t" r="r" b="b"/>
              <a:pathLst>
                <a:path w="4188" h="5685" extrusionOk="0">
                  <a:moveTo>
                    <a:pt x="26" y="1"/>
                  </a:moveTo>
                  <a:cubicBezTo>
                    <a:pt x="1" y="26"/>
                    <a:pt x="390" y="189"/>
                    <a:pt x="944" y="554"/>
                  </a:cubicBezTo>
                  <a:cubicBezTo>
                    <a:pt x="1271" y="768"/>
                    <a:pt x="1572" y="1007"/>
                    <a:pt x="1862" y="1271"/>
                  </a:cubicBezTo>
                  <a:cubicBezTo>
                    <a:pt x="2553" y="1912"/>
                    <a:pt x="3119" y="2692"/>
                    <a:pt x="3522" y="3547"/>
                  </a:cubicBezTo>
                  <a:cubicBezTo>
                    <a:pt x="3685" y="3899"/>
                    <a:pt x="3823" y="4263"/>
                    <a:pt x="3924" y="4641"/>
                  </a:cubicBezTo>
                  <a:cubicBezTo>
                    <a:pt x="4100" y="5269"/>
                    <a:pt x="4138" y="5684"/>
                    <a:pt x="4163" y="5684"/>
                  </a:cubicBezTo>
                  <a:cubicBezTo>
                    <a:pt x="4188" y="5584"/>
                    <a:pt x="4188" y="5483"/>
                    <a:pt x="4163" y="5395"/>
                  </a:cubicBezTo>
                  <a:cubicBezTo>
                    <a:pt x="4150" y="5131"/>
                    <a:pt x="4113" y="4867"/>
                    <a:pt x="4050" y="4603"/>
                  </a:cubicBezTo>
                  <a:cubicBezTo>
                    <a:pt x="3949" y="4213"/>
                    <a:pt x="3823" y="3848"/>
                    <a:pt x="3672" y="3484"/>
                  </a:cubicBezTo>
                  <a:cubicBezTo>
                    <a:pt x="3283" y="2591"/>
                    <a:pt x="2692" y="1799"/>
                    <a:pt x="1962" y="1145"/>
                  </a:cubicBezTo>
                  <a:cubicBezTo>
                    <a:pt x="1673" y="881"/>
                    <a:pt x="1346" y="654"/>
                    <a:pt x="1007" y="441"/>
                  </a:cubicBezTo>
                  <a:cubicBezTo>
                    <a:pt x="780" y="302"/>
                    <a:pt x="541" y="189"/>
                    <a:pt x="302" y="89"/>
                  </a:cubicBezTo>
                  <a:cubicBezTo>
                    <a:pt x="214" y="38"/>
                    <a:pt x="114" y="13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6667625" y="1946125"/>
              <a:ext cx="342350" cy="72025"/>
            </a:xfrm>
            <a:custGeom>
              <a:avLst/>
              <a:gdLst/>
              <a:ahLst/>
              <a:cxnLst/>
              <a:rect l="l" t="t" r="r" b="b"/>
              <a:pathLst>
                <a:path w="13694" h="2881" extrusionOk="0">
                  <a:moveTo>
                    <a:pt x="13694" y="1"/>
                  </a:moveTo>
                  <a:cubicBezTo>
                    <a:pt x="13518" y="26"/>
                    <a:pt x="13329" y="64"/>
                    <a:pt x="13166" y="114"/>
                  </a:cubicBezTo>
                  <a:lnTo>
                    <a:pt x="11707" y="466"/>
                  </a:lnTo>
                  <a:cubicBezTo>
                    <a:pt x="10475" y="768"/>
                    <a:pt x="8765" y="1170"/>
                    <a:pt x="6878" y="1573"/>
                  </a:cubicBezTo>
                  <a:cubicBezTo>
                    <a:pt x="4980" y="1962"/>
                    <a:pt x="3269" y="2289"/>
                    <a:pt x="2012" y="2503"/>
                  </a:cubicBezTo>
                  <a:lnTo>
                    <a:pt x="541" y="2767"/>
                  </a:lnTo>
                  <a:cubicBezTo>
                    <a:pt x="352" y="2792"/>
                    <a:pt x="176" y="2830"/>
                    <a:pt x="0" y="2880"/>
                  </a:cubicBezTo>
                  <a:cubicBezTo>
                    <a:pt x="189" y="2880"/>
                    <a:pt x="365" y="2868"/>
                    <a:pt x="553" y="2830"/>
                  </a:cubicBezTo>
                  <a:cubicBezTo>
                    <a:pt x="905" y="2792"/>
                    <a:pt x="1408" y="2729"/>
                    <a:pt x="2037" y="2629"/>
                  </a:cubicBezTo>
                  <a:cubicBezTo>
                    <a:pt x="3295" y="2440"/>
                    <a:pt x="5017" y="2138"/>
                    <a:pt x="6904" y="1749"/>
                  </a:cubicBezTo>
                  <a:cubicBezTo>
                    <a:pt x="8802" y="1346"/>
                    <a:pt x="10500" y="919"/>
                    <a:pt x="11732" y="592"/>
                  </a:cubicBezTo>
                  <a:cubicBezTo>
                    <a:pt x="12336" y="428"/>
                    <a:pt x="12839" y="277"/>
                    <a:pt x="13178" y="177"/>
                  </a:cubicBezTo>
                  <a:cubicBezTo>
                    <a:pt x="13354" y="139"/>
                    <a:pt x="13531" y="76"/>
                    <a:pt x="13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6964375" y="1622000"/>
              <a:ext cx="240200" cy="269775"/>
            </a:xfrm>
            <a:custGeom>
              <a:avLst/>
              <a:gdLst/>
              <a:ahLst/>
              <a:cxnLst/>
              <a:rect l="l" t="t" r="r" b="b"/>
              <a:pathLst>
                <a:path w="9608" h="10791" extrusionOk="0">
                  <a:moveTo>
                    <a:pt x="9569" y="1"/>
                  </a:moveTo>
                  <a:cubicBezTo>
                    <a:pt x="9499" y="1"/>
                    <a:pt x="7349" y="2376"/>
                    <a:pt x="4741" y="5333"/>
                  </a:cubicBezTo>
                  <a:cubicBezTo>
                    <a:pt x="2101" y="8313"/>
                    <a:pt x="1" y="10753"/>
                    <a:pt x="38" y="10790"/>
                  </a:cubicBezTo>
                  <a:cubicBezTo>
                    <a:pt x="39" y="10791"/>
                    <a:pt x="39" y="10791"/>
                    <a:pt x="40" y="10791"/>
                  </a:cubicBezTo>
                  <a:cubicBezTo>
                    <a:pt x="110" y="10791"/>
                    <a:pt x="2259" y="8403"/>
                    <a:pt x="4867" y="5459"/>
                  </a:cubicBezTo>
                  <a:cubicBezTo>
                    <a:pt x="7508" y="2478"/>
                    <a:pt x="9608" y="26"/>
                    <a:pt x="9570" y="1"/>
                  </a:cubicBezTo>
                  <a:cubicBezTo>
                    <a:pt x="9570" y="1"/>
                    <a:pt x="9569" y="1"/>
                    <a:pt x="9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7033550" y="1827925"/>
              <a:ext cx="9450" cy="6950"/>
            </a:xfrm>
            <a:custGeom>
              <a:avLst/>
              <a:gdLst/>
              <a:ahLst/>
              <a:cxnLst/>
              <a:rect l="l" t="t" r="r" b="b"/>
              <a:pathLst>
                <a:path w="378" h="278" extrusionOk="0">
                  <a:moveTo>
                    <a:pt x="176" y="1"/>
                  </a:moveTo>
                  <a:cubicBezTo>
                    <a:pt x="0" y="13"/>
                    <a:pt x="13" y="277"/>
                    <a:pt x="189" y="277"/>
                  </a:cubicBezTo>
                  <a:cubicBezTo>
                    <a:pt x="365" y="277"/>
                    <a:pt x="377" y="13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6822025" y="1965500"/>
              <a:ext cx="10275" cy="7100"/>
            </a:xfrm>
            <a:custGeom>
              <a:avLst/>
              <a:gdLst/>
              <a:ahLst/>
              <a:cxnLst/>
              <a:rect l="l" t="t" r="r" b="b"/>
              <a:pathLst>
                <a:path w="411" h="284" extrusionOk="0">
                  <a:moveTo>
                    <a:pt x="218" y="1"/>
                  </a:moveTo>
                  <a:cubicBezTo>
                    <a:pt x="192" y="1"/>
                    <a:pt x="164" y="10"/>
                    <a:pt x="137" y="31"/>
                  </a:cubicBezTo>
                  <a:lnTo>
                    <a:pt x="124" y="31"/>
                  </a:lnTo>
                  <a:cubicBezTo>
                    <a:pt x="1" y="123"/>
                    <a:pt x="88" y="283"/>
                    <a:pt x="206" y="283"/>
                  </a:cubicBezTo>
                  <a:cubicBezTo>
                    <a:pt x="232" y="283"/>
                    <a:pt x="260" y="275"/>
                    <a:pt x="287" y="257"/>
                  </a:cubicBezTo>
                  <a:cubicBezTo>
                    <a:pt x="411" y="175"/>
                    <a:pt x="333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6924450" y="1942700"/>
              <a:ext cx="10400" cy="7250"/>
            </a:xfrm>
            <a:custGeom>
              <a:avLst/>
              <a:gdLst/>
              <a:ahLst/>
              <a:cxnLst/>
              <a:rect l="l" t="t" r="r" b="b"/>
              <a:pathLst>
                <a:path w="416" h="290" extrusionOk="0">
                  <a:moveTo>
                    <a:pt x="206" y="0"/>
                  </a:moveTo>
                  <a:cubicBezTo>
                    <a:pt x="181" y="0"/>
                    <a:pt x="154" y="8"/>
                    <a:pt x="126" y="25"/>
                  </a:cubicBezTo>
                  <a:lnTo>
                    <a:pt x="114" y="37"/>
                  </a:lnTo>
                  <a:cubicBezTo>
                    <a:pt x="1" y="130"/>
                    <a:pt x="90" y="290"/>
                    <a:pt x="208" y="290"/>
                  </a:cubicBezTo>
                  <a:cubicBezTo>
                    <a:pt x="235" y="290"/>
                    <a:pt x="262" y="282"/>
                    <a:pt x="290" y="264"/>
                  </a:cubicBezTo>
                  <a:cubicBezTo>
                    <a:pt x="415" y="180"/>
                    <a:pt x="332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7093525" y="1762375"/>
              <a:ext cx="8450" cy="5400"/>
            </a:xfrm>
            <a:custGeom>
              <a:avLst/>
              <a:gdLst/>
              <a:ahLst/>
              <a:cxnLst/>
              <a:rect l="l" t="t" r="r" b="b"/>
              <a:pathLst>
                <a:path w="338" h="216" extrusionOk="0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4" y="32"/>
                  </a:lnTo>
                  <a:cubicBezTo>
                    <a:pt x="1" y="109"/>
                    <a:pt x="155" y="216"/>
                    <a:pt x="256" y="216"/>
                  </a:cubicBezTo>
                  <a:cubicBezTo>
                    <a:pt x="303" y="216"/>
                    <a:pt x="338" y="193"/>
                    <a:pt x="330" y="133"/>
                  </a:cubicBezTo>
                  <a:cubicBezTo>
                    <a:pt x="321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7154550" y="1693525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6" y="0"/>
                  </a:moveTo>
                  <a:cubicBezTo>
                    <a:pt x="163" y="0"/>
                    <a:pt x="138" y="6"/>
                    <a:pt x="115" y="20"/>
                  </a:cubicBezTo>
                  <a:lnTo>
                    <a:pt x="102" y="20"/>
                  </a:lnTo>
                  <a:cubicBezTo>
                    <a:pt x="0" y="104"/>
                    <a:pt x="144" y="206"/>
                    <a:pt x="245" y="206"/>
                  </a:cubicBezTo>
                  <a:cubicBezTo>
                    <a:pt x="294" y="206"/>
                    <a:pt x="332" y="182"/>
                    <a:pt x="328" y="120"/>
                  </a:cubicBezTo>
                  <a:cubicBezTo>
                    <a:pt x="310" y="47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6672650" y="1886075"/>
              <a:ext cx="241150" cy="44375"/>
            </a:xfrm>
            <a:custGeom>
              <a:avLst/>
              <a:gdLst/>
              <a:ahLst/>
              <a:cxnLst/>
              <a:rect l="l" t="t" r="r" b="b"/>
              <a:pathLst>
                <a:path w="9646" h="1775" extrusionOk="0">
                  <a:moveTo>
                    <a:pt x="8966" y="1"/>
                  </a:moveTo>
                  <a:cubicBezTo>
                    <a:pt x="8124" y="1"/>
                    <a:pt x="6552" y="152"/>
                    <a:pt x="4754" y="454"/>
                  </a:cubicBezTo>
                  <a:cubicBezTo>
                    <a:pt x="2113" y="869"/>
                    <a:pt x="0" y="1422"/>
                    <a:pt x="38" y="1661"/>
                  </a:cubicBezTo>
                  <a:cubicBezTo>
                    <a:pt x="51" y="1736"/>
                    <a:pt x="289" y="1774"/>
                    <a:pt x="692" y="1774"/>
                  </a:cubicBezTo>
                  <a:cubicBezTo>
                    <a:pt x="1534" y="1774"/>
                    <a:pt x="3106" y="1611"/>
                    <a:pt x="4892" y="1321"/>
                  </a:cubicBezTo>
                  <a:cubicBezTo>
                    <a:pt x="7533" y="894"/>
                    <a:pt x="9645" y="353"/>
                    <a:pt x="9607" y="114"/>
                  </a:cubicBezTo>
                  <a:cubicBezTo>
                    <a:pt x="9595" y="26"/>
                    <a:pt x="9368" y="1"/>
                    <a:pt x="8966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6733675" y="1981650"/>
              <a:ext cx="8575" cy="5250"/>
            </a:xfrm>
            <a:custGeom>
              <a:avLst/>
              <a:gdLst/>
              <a:ahLst/>
              <a:cxnLst/>
              <a:rect l="l" t="t" r="r" b="b"/>
              <a:pathLst>
                <a:path w="343" h="210" extrusionOk="0">
                  <a:moveTo>
                    <a:pt x="179" y="1"/>
                  </a:moveTo>
                  <a:cubicBezTo>
                    <a:pt x="157" y="1"/>
                    <a:pt x="135" y="5"/>
                    <a:pt x="112" y="13"/>
                  </a:cubicBezTo>
                  <a:lnTo>
                    <a:pt x="112" y="26"/>
                  </a:lnTo>
                  <a:cubicBezTo>
                    <a:pt x="0" y="103"/>
                    <a:pt x="152" y="210"/>
                    <a:pt x="256" y="210"/>
                  </a:cubicBezTo>
                  <a:cubicBezTo>
                    <a:pt x="304" y="210"/>
                    <a:pt x="342" y="186"/>
                    <a:pt x="338" y="126"/>
                  </a:cubicBezTo>
                  <a:cubicBezTo>
                    <a:pt x="319" y="49"/>
                    <a:pt x="25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6546900" y="1901175"/>
              <a:ext cx="130475" cy="238000"/>
            </a:xfrm>
            <a:custGeom>
              <a:avLst/>
              <a:gdLst/>
              <a:ahLst/>
              <a:cxnLst/>
              <a:rect l="l" t="t" r="r" b="b"/>
              <a:pathLst>
                <a:path w="5219" h="9520" extrusionOk="0">
                  <a:moveTo>
                    <a:pt x="1127" y="1"/>
                  </a:moveTo>
                  <a:cubicBezTo>
                    <a:pt x="744" y="1"/>
                    <a:pt x="362" y="65"/>
                    <a:pt x="0" y="202"/>
                  </a:cubicBezTo>
                  <a:lnTo>
                    <a:pt x="1208" y="9520"/>
                  </a:lnTo>
                  <a:cubicBezTo>
                    <a:pt x="2503" y="8979"/>
                    <a:pt x="4414" y="7042"/>
                    <a:pt x="4816" y="5596"/>
                  </a:cubicBezTo>
                  <a:cubicBezTo>
                    <a:pt x="5219" y="4163"/>
                    <a:pt x="4980" y="2528"/>
                    <a:pt x="4024" y="1371"/>
                  </a:cubicBezTo>
                  <a:cubicBezTo>
                    <a:pt x="3326" y="524"/>
                    <a:pt x="2221" y="1"/>
                    <a:pt x="112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7162750" y="1396375"/>
              <a:ext cx="211600" cy="225675"/>
            </a:xfrm>
            <a:custGeom>
              <a:avLst/>
              <a:gdLst/>
              <a:ahLst/>
              <a:cxnLst/>
              <a:rect l="l" t="t" r="r" b="b"/>
              <a:pathLst>
                <a:path w="8464" h="9027" extrusionOk="0">
                  <a:moveTo>
                    <a:pt x="6158" y="1"/>
                  </a:moveTo>
                  <a:cubicBezTo>
                    <a:pt x="6001" y="1"/>
                    <a:pt x="5841" y="50"/>
                    <a:pt x="5709" y="136"/>
                  </a:cubicBezTo>
                  <a:cubicBezTo>
                    <a:pt x="5408" y="324"/>
                    <a:pt x="5231" y="651"/>
                    <a:pt x="5081" y="953"/>
                  </a:cubicBezTo>
                  <a:lnTo>
                    <a:pt x="3031" y="4789"/>
                  </a:lnTo>
                  <a:lnTo>
                    <a:pt x="1233" y="1959"/>
                  </a:lnTo>
                  <a:cubicBezTo>
                    <a:pt x="1060" y="1694"/>
                    <a:pt x="835" y="1398"/>
                    <a:pt x="528" y="1398"/>
                  </a:cubicBezTo>
                  <a:cubicBezTo>
                    <a:pt x="499" y="1398"/>
                    <a:pt x="470" y="1401"/>
                    <a:pt x="440" y="1406"/>
                  </a:cubicBezTo>
                  <a:cubicBezTo>
                    <a:pt x="176" y="1444"/>
                    <a:pt x="0" y="1733"/>
                    <a:pt x="0" y="1997"/>
                  </a:cubicBezTo>
                  <a:cubicBezTo>
                    <a:pt x="13" y="2274"/>
                    <a:pt x="88" y="2538"/>
                    <a:pt x="227" y="2777"/>
                  </a:cubicBezTo>
                  <a:cubicBezTo>
                    <a:pt x="755" y="3896"/>
                    <a:pt x="1711" y="6423"/>
                    <a:pt x="1711" y="6423"/>
                  </a:cubicBezTo>
                  <a:lnTo>
                    <a:pt x="6891" y="9026"/>
                  </a:lnTo>
                  <a:cubicBezTo>
                    <a:pt x="7331" y="8448"/>
                    <a:pt x="7721" y="7819"/>
                    <a:pt x="8036" y="7165"/>
                  </a:cubicBezTo>
                  <a:cubicBezTo>
                    <a:pt x="8363" y="6511"/>
                    <a:pt x="8463" y="5769"/>
                    <a:pt x="8350" y="5040"/>
                  </a:cubicBezTo>
                  <a:cubicBezTo>
                    <a:pt x="8212" y="4323"/>
                    <a:pt x="7746" y="3657"/>
                    <a:pt x="7055" y="3393"/>
                  </a:cubicBezTo>
                  <a:cubicBezTo>
                    <a:pt x="6877" y="3327"/>
                    <a:pt x="6685" y="3294"/>
                    <a:pt x="6494" y="3294"/>
                  </a:cubicBezTo>
                  <a:cubicBezTo>
                    <a:pt x="5956" y="3294"/>
                    <a:pt x="5416" y="3549"/>
                    <a:pt x="5156" y="4021"/>
                  </a:cubicBezTo>
                  <a:lnTo>
                    <a:pt x="6539" y="1293"/>
                  </a:lnTo>
                  <a:cubicBezTo>
                    <a:pt x="6703" y="953"/>
                    <a:pt x="6866" y="538"/>
                    <a:pt x="6652" y="236"/>
                  </a:cubicBezTo>
                  <a:cubicBezTo>
                    <a:pt x="6529" y="72"/>
                    <a:pt x="6346" y="1"/>
                    <a:pt x="61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6569850" y="1901350"/>
              <a:ext cx="64775" cy="232800"/>
            </a:xfrm>
            <a:custGeom>
              <a:avLst/>
              <a:gdLst/>
              <a:ahLst/>
              <a:cxnLst/>
              <a:rect l="l" t="t" r="r" b="b"/>
              <a:pathLst>
                <a:path w="2591" h="9312" extrusionOk="0">
                  <a:moveTo>
                    <a:pt x="47" y="1"/>
                  </a:moveTo>
                  <a:cubicBezTo>
                    <a:pt x="17" y="1"/>
                    <a:pt x="0" y="6"/>
                    <a:pt x="0" y="6"/>
                  </a:cubicBezTo>
                  <a:cubicBezTo>
                    <a:pt x="126" y="44"/>
                    <a:pt x="252" y="107"/>
                    <a:pt x="378" y="170"/>
                  </a:cubicBezTo>
                  <a:cubicBezTo>
                    <a:pt x="692" y="396"/>
                    <a:pt x="956" y="685"/>
                    <a:pt x="1132" y="1012"/>
                  </a:cubicBezTo>
                  <a:cubicBezTo>
                    <a:pt x="1836" y="2081"/>
                    <a:pt x="2251" y="3313"/>
                    <a:pt x="2339" y="4583"/>
                  </a:cubicBezTo>
                  <a:cubicBezTo>
                    <a:pt x="2402" y="5275"/>
                    <a:pt x="2339" y="5967"/>
                    <a:pt x="2138" y="6633"/>
                  </a:cubicBezTo>
                  <a:cubicBezTo>
                    <a:pt x="1949" y="7174"/>
                    <a:pt x="1685" y="7689"/>
                    <a:pt x="1346" y="8142"/>
                  </a:cubicBezTo>
                  <a:cubicBezTo>
                    <a:pt x="767" y="8909"/>
                    <a:pt x="264" y="9286"/>
                    <a:pt x="290" y="9311"/>
                  </a:cubicBezTo>
                  <a:cubicBezTo>
                    <a:pt x="415" y="9236"/>
                    <a:pt x="528" y="9148"/>
                    <a:pt x="642" y="9047"/>
                  </a:cubicBezTo>
                  <a:cubicBezTo>
                    <a:pt x="931" y="8796"/>
                    <a:pt x="1207" y="8507"/>
                    <a:pt x="1446" y="8205"/>
                  </a:cubicBezTo>
                  <a:cubicBezTo>
                    <a:pt x="1824" y="7752"/>
                    <a:pt x="2100" y="7237"/>
                    <a:pt x="2289" y="6683"/>
                  </a:cubicBezTo>
                  <a:cubicBezTo>
                    <a:pt x="2515" y="5992"/>
                    <a:pt x="2591" y="5275"/>
                    <a:pt x="2528" y="4558"/>
                  </a:cubicBezTo>
                  <a:cubicBezTo>
                    <a:pt x="2427" y="3263"/>
                    <a:pt x="1987" y="2006"/>
                    <a:pt x="1245" y="937"/>
                  </a:cubicBezTo>
                  <a:cubicBezTo>
                    <a:pt x="1044" y="597"/>
                    <a:pt x="755" y="321"/>
                    <a:pt x="415" y="107"/>
                  </a:cubicBezTo>
                  <a:cubicBezTo>
                    <a:pt x="327" y="56"/>
                    <a:pt x="214" y="19"/>
                    <a:pt x="101" y="6"/>
                  </a:cubicBezTo>
                  <a:cubicBezTo>
                    <a:pt x="80" y="2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7155825" y="1540700"/>
              <a:ext cx="186125" cy="131225"/>
            </a:xfrm>
            <a:custGeom>
              <a:avLst/>
              <a:gdLst/>
              <a:ahLst/>
              <a:cxnLst/>
              <a:rect l="l" t="t" r="r" b="b"/>
              <a:pathLst>
                <a:path w="7445" h="5249" extrusionOk="0">
                  <a:moveTo>
                    <a:pt x="1856" y="1"/>
                  </a:moveTo>
                  <a:cubicBezTo>
                    <a:pt x="1673" y="1"/>
                    <a:pt x="1490" y="16"/>
                    <a:pt x="1309" y="47"/>
                  </a:cubicBezTo>
                  <a:cubicBezTo>
                    <a:pt x="793" y="160"/>
                    <a:pt x="303" y="524"/>
                    <a:pt x="152" y="1027"/>
                  </a:cubicBezTo>
                  <a:cubicBezTo>
                    <a:pt x="1" y="1543"/>
                    <a:pt x="89" y="2172"/>
                    <a:pt x="592" y="2499"/>
                  </a:cubicBezTo>
                  <a:cubicBezTo>
                    <a:pt x="2000" y="3404"/>
                    <a:pt x="3484" y="4196"/>
                    <a:pt x="5018" y="4900"/>
                  </a:cubicBezTo>
                  <a:cubicBezTo>
                    <a:pt x="5403" y="5077"/>
                    <a:pt x="5849" y="5248"/>
                    <a:pt x="6262" y="5248"/>
                  </a:cubicBezTo>
                  <a:cubicBezTo>
                    <a:pt x="6497" y="5248"/>
                    <a:pt x="6721" y="5193"/>
                    <a:pt x="6917" y="5051"/>
                  </a:cubicBezTo>
                  <a:cubicBezTo>
                    <a:pt x="7307" y="4775"/>
                    <a:pt x="7445" y="4221"/>
                    <a:pt x="7344" y="3744"/>
                  </a:cubicBezTo>
                  <a:cubicBezTo>
                    <a:pt x="7231" y="3278"/>
                    <a:pt x="6942" y="2863"/>
                    <a:pt x="6615" y="2511"/>
                  </a:cubicBezTo>
                  <a:cubicBezTo>
                    <a:pt x="5622" y="1392"/>
                    <a:pt x="4326" y="575"/>
                    <a:pt x="2880" y="172"/>
                  </a:cubicBezTo>
                  <a:cubicBezTo>
                    <a:pt x="2550" y="57"/>
                    <a:pt x="2204" y="1"/>
                    <a:pt x="1856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7162425" y="1561600"/>
              <a:ext cx="171375" cy="89375"/>
            </a:xfrm>
            <a:custGeom>
              <a:avLst/>
              <a:gdLst/>
              <a:ahLst/>
              <a:cxnLst/>
              <a:rect l="l" t="t" r="r" b="b"/>
              <a:pathLst>
                <a:path w="6855" h="3575" extrusionOk="0">
                  <a:moveTo>
                    <a:pt x="1348" y="1"/>
                  </a:moveTo>
                  <a:cubicBezTo>
                    <a:pt x="1297" y="1"/>
                    <a:pt x="1246" y="2"/>
                    <a:pt x="1195" y="3"/>
                  </a:cubicBezTo>
                  <a:cubicBezTo>
                    <a:pt x="894" y="15"/>
                    <a:pt x="604" y="53"/>
                    <a:pt x="315" y="103"/>
                  </a:cubicBezTo>
                  <a:cubicBezTo>
                    <a:pt x="202" y="116"/>
                    <a:pt x="101" y="141"/>
                    <a:pt x="1" y="191"/>
                  </a:cubicBezTo>
                  <a:cubicBezTo>
                    <a:pt x="1" y="195"/>
                    <a:pt x="8" y="196"/>
                    <a:pt x="22" y="196"/>
                  </a:cubicBezTo>
                  <a:cubicBezTo>
                    <a:pt x="118" y="196"/>
                    <a:pt x="546" y="129"/>
                    <a:pt x="1195" y="129"/>
                  </a:cubicBezTo>
                  <a:cubicBezTo>
                    <a:pt x="3145" y="154"/>
                    <a:pt x="4968" y="1059"/>
                    <a:pt x="6175" y="2581"/>
                  </a:cubicBezTo>
                  <a:cubicBezTo>
                    <a:pt x="6621" y="3151"/>
                    <a:pt x="6823" y="3574"/>
                    <a:pt x="6853" y="3574"/>
                  </a:cubicBezTo>
                  <a:cubicBezTo>
                    <a:pt x="6853" y="3574"/>
                    <a:pt x="6854" y="3574"/>
                    <a:pt x="6854" y="3574"/>
                  </a:cubicBezTo>
                  <a:cubicBezTo>
                    <a:pt x="6841" y="3461"/>
                    <a:pt x="6804" y="3360"/>
                    <a:pt x="6753" y="3272"/>
                  </a:cubicBezTo>
                  <a:cubicBezTo>
                    <a:pt x="6615" y="2996"/>
                    <a:pt x="6452" y="2744"/>
                    <a:pt x="6276" y="2505"/>
                  </a:cubicBezTo>
                  <a:cubicBezTo>
                    <a:pt x="5124" y="937"/>
                    <a:pt x="3291" y="1"/>
                    <a:pt x="134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6153625" y="2534450"/>
              <a:ext cx="343000" cy="57150"/>
            </a:xfrm>
            <a:custGeom>
              <a:avLst/>
              <a:gdLst/>
              <a:ahLst/>
              <a:cxnLst/>
              <a:rect l="l" t="t" r="r" b="b"/>
              <a:pathLst>
                <a:path w="13720" h="2286" extrusionOk="0">
                  <a:moveTo>
                    <a:pt x="13582" y="1"/>
                  </a:moveTo>
                  <a:cubicBezTo>
                    <a:pt x="13347" y="1"/>
                    <a:pt x="12667" y="230"/>
                    <a:pt x="11670" y="511"/>
                  </a:cubicBezTo>
                  <a:cubicBezTo>
                    <a:pt x="11079" y="674"/>
                    <a:pt x="10349" y="850"/>
                    <a:pt x="9545" y="1014"/>
                  </a:cubicBezTo>
                  <a:cubicBezTo>
                    <a:pt x="8133" y="1290"/>
                    <a:pt x="6696" y="1425"/>
                    <a:pt x="5248" y="1425"/>
                  </a:cubicBezTo>
                  <a:cubicBezTo>
                    <a:pt x="4916" y="1425"/>
                    <a:pt x="4583" y="1418"/>
                    <a:pt x="4251" y="1404"/>
                  </a:cubicBezTo>
                  <a:cubicBezTo>
                    <a:pt x="3433" y="1366"/>
                    <a:pt x="2704" y="1290"/>
                    <a:pt x="2088" y="1215"/>
                  </a:cubicBezTo>
                  <a:cubicBezTo>
                    <a:pt x="1171" y="1103"/>
                    <a:pt x="505" y="997"/>
                    <a:pt x="208" y="997"/>
                  </a:cubicBezTo>
                  <a:cubicBezTo>
                    <a:pt x="106" y="997"/>
                    <a:pt x="48" y="1010"/>
                    <a:pt x="38" y="1039"/>
                  </a:cubicBezTo>
                  <a:cubicBezTo>
                    <a:pt x="0" y="1139"/>
                    <a:pt x="717" y="1504"/>
                    <a:pt x="1974" y="1831"/>
                  </a:cubicBezTo>
                  <a:cubicBezTo>
                    <a:pt x="2704" y="2020"/>
                    <a:pt x="3446" y="2145"/>
                    <a:pt x="4200" y="2208"/>
                  </a:cubicBezTo>
                  <a:cubicBezTo>
                    <a:pt x="4743" y="2260"/>
                    <a:pt x="5286" y="2285"/>
                    <a:pt x="5826" y="2285"/>
                  </a:cubicBezTo>
                  <a:cubicBezTo>
                    <a:pt x="6212" y="2285"/>
                    <a:pt x="6597" y="2272"/>
                    <a:pt x="6979" y="2246"/>
                  </a:cubicBezTo>
                  <a:cubicBezTo>
                    <a:pt x="7910" y="2171"/>
                    <a:pt x="8828" y="2020"/>
                    <a:pt x="9733" y="1806"/>
                  </a:cubicBezTo>
                  <a:cubicBezTo>
                    <a:pt x="10462" y="1630"/>
                    <a:pt x="11179" y="1391"/>
                    <a:pt x="11883" y="1102"/>
                  </a:cubicBezTo>
                  <a:cubicBezTo>
                    <a:pt x="13065" y="599"/>
                    <a:pt x="13719" y="133"/>
                    <a:pt x="13669" y="33"/>
                  </a:cubicBezTo>
                  <a:cubicBezTo>
                    <a:pt x="13660" y="11"/>
                    <a:pt x="13631" y="1"/>
                    <a:pt x="13582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6175300" y="2580875"/>
              <a:ext cx="310000" cy="43825"/>
            </a:xfrm>
            <a:custGeom>
              <a:avLst/>
              <a:gdLst/>
              <a:ahLst/>
              <a:cxnLst/>
              <a:rect l="l" t="t" r="r" b="b"/>
              <a:pathLst>
                <a:path w="12400" h="1753" extrusionOk="0">
                  <a:moveTo>
                    <a:pt x="12195" y="1"/>
                  </a:moveTo>
                  <a:cubicBezTo>
                    <a:pt x="11553" y="1"/>
                    <a:pt x="9152" y="621"/>
                    <a:pt x="6213" y="817"/>
                  </a:cubicBezTo>
                  <a:cubicBezTo>
                    <a:pt x="5292" y="888"/>
                    <a:pt x="4418" y="911"/>
                    <a:pt x="3632" y="911"/>
                  </a:cubicBezTo>
                  <a:cubicBezTo>
                    <a:pt x="2317" y="911"/>
                    <a:pt x="1250" y="848"/>
                    <a:pt x="626" y="848"/>
                  </a:cubicBezTo>
                  <a:cubicBezTo>
                    <a:pt x="254" y="848"/>
                    <a:pt x="40" y="870"/>
                    <a:pt x="26" y="942"/>
                  </a:cubicBezTo>
                  <a:cubicBezTo>
                    <a:pt x="1" y="1055"/>
                    <a:pt x="680" y="1307"/>
                    <a:pt x="1812" y="1508"/>
                  </a:cubicBezTo>
                  <a:cubicBezTo>
                    <a:pt x="2825" y="1671"/>
                    <a:pt x="3845" y="1752"/>
                    <a:pt x="4864" y="1752"/>
                  </a:cubicBezTo>
                  <a:cubicBezTo>
                    <a:pt x="6831" y="1752"/>
                    <a:pt x="8793" y="1451"/>
                    <a:pt x="10689" y="854"/>
                  </a:cubicBezTo>
                  <a:cubicBezTo>
                    <a:pt x="11771" y="502"/>
                    <a:pt x="12400" y="150"/>
                    <a:pt x="12362" y="50"/>
                  </a:cubicBezTo>
                  <a:cubicBezTo>
                    <a:pt x="12352" y="16"/>
                    <a:pt x="12295" y="1"/>
                    <a:pt x="12195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5897400" y="1320625"/>
              <a:ext cx="690400" cy="522675"/>
            </a:xfrm>
            <a:custGeom>
              <a:avLst/>
              <a:gdLst/>
              <a:ahLst/>
              <a:cxnLst/>
              <a:rect l="l" t="t" r="r" b="b"/>
              <a:pathLst>
                <a:path w="27616" h="20907" extrusionOk="0">
                  <a:moveTo>
                    <a:pt x="15568" y="1"/>
                  </a:moveTo>
                  <a:cubicBezTo>
                    <a:pt x="14232" y="1"/>
                    <a:pt x="12775" y="161"/>
                    <a:pt x="11192" y="513"/>
                  </a:cubicBezTo>
                  <a:cubicBezTo>
                    <a:pt x="11192" y="513"/>
                    <a:pt x="1" y="2575"/>
                    <a:pt x="139" y="12597"/>
                  </a:cubicBezTo>
                  <a:cubicBezTo>
                    <a:pt x="236" y="19655"/>
                    <a:pt x="4968" y="20907"/>
                    <a:pt x="8720" y="20907"/>
                  </a:cubicBezTo>
                  <a:cubicBezTo>
                    <a:pt x="10295" y="20907"/>
                    <a:pt x="11698" y="20686"/>
                    <a:pt x="12513" y="20582"/>
                  </a:cubicBezTo>
                  <a:cubicBezTo>
                    <a:pt x="13758" y="20431"/>
                    <a:pt x="16247" y="20079"/>
                    <a:pt x="18599" y="19739"/>
                  </a:cubicBezTo>
                  <a:cubicBezTo>
                    <a:pt x="23579" y="19023"/>
                    <a:pt x="27288" y="16596"/>
                    <a:pt x="27590" y="11578"/>
                  </a:cubicBezTo>
                  <a:cubicBezTo>
                    <a:pt x="27615" y="10987"/>
                    <a:pt x="27602" y="10396"/>
                    <a:pt x="27527" y="9805"/>
                  </a:cubicBezTo>
                  <a:cubicBezTo>
                    <a:pt x="26927" y="5295"/>
                    <a:pt x="23252" y="1"/>
                    <a:pt x="15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6033525" y="1447400"/>
              <a:ext cx="507725" cy="214275"/>
            </a:xfrm>
            <a:custGeom>
              <a:avLst/>
              <a:gdLst/>
              <a:ahLst/>
              <a:cxnLst/>
              <a:rect l="l" t="t" r="r" b="b"/>
              <a:pathLst>
                <a:path w="20309" h="8571" extrusionOk="0">
                  <a:moveTo>
                    <a:pt x="17288" y="1"/>
                  </a:moveTo>
                  <a:cubicBezTo>
                    <a:pt x="17086" y="1"/>
                    <a:pt x="16881" y="23"/>
                    <a:pt x="16675" y="69"/>
                  </a:cubicBezTo>
                  <a:lnTo>
                    <a:pt x="2390" y="3100"/>
                  </a:lnTo>
                  <a:cubicBezTo>
                    <a:pt x="919" y="3439"/>
                    <a:pt x="1" y="4898"/>
                    <a:pt x="315" y="6369"/>
                  </a:cubicBezTo>
                  <a:cubicBezTo>
                    <a:pt x="592" y="7674"/>
                    <a:pt x="1734" y="8571"/>
                    <a:pt x="3015" y="8571"/>
                  </a:cubicBezTo>
                  <a:cubicBezTo>
                    <a:pt x="3190" y="8571"/>
                    <a:pt x="3368" y="8554"/>
                    <a:pt x="3547" y="8519"/>
                  </a:cubicBezTo>
                  <a:lnTo>
                    <a:pt x="17832" y="5489"/>
                  </a:lnTo>
                  <a:cubicBezTo>
                    <a:pt x="19341" y="5187"/>
                    <a:pt x="20309" y="3703"/>
                    <a:pt x="19995" y="2194"/>
                  </a:cubicBezTo>
                  <a:cubicBezTo>
                    <a:pt x="19712" y="891"/>
                    <a:pt x="18567" y="1"/>
                    <a:pt x="1728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6140725" y="1562925"/>
              <a:ext cx="51900" cy="44525"/>
            </a:xfrm>
            <a:custGeom>
              <a:avLst/>
              <a:gdLst/>
              <a:ahLst/>
              <a:cxnLst/>
              <a:rect l="l" t="t" r="r" b="b"/>
              <a:pathLst>
                <a:path w="2076" h="1781" extrusionOk="0">
                  <a:moveTo>
                    <a:pt x="1183" y="0"/>
                  </a:moveTo>
                  <a:cubicBezTo>
                    <a:pt x="390" y="0"/>
                    <a:pt x="1" y="956"/>
                    <a:pt x="554" y="1522"/>
                  </a:cubicBezTo>
                  <a:cubicBezTo>
                    <a:pt x="737" y="1701"/>
                    <a:pt x="961" y="1781"/>
                    <a:pt x="1180" y="1781"/>
                  </a:cubicBezTo>
                  <a:cubicBezTo>
                    <a:pt x="1638" y="1781"/>
                    <a:pt x="2075" y="1429"/>
                    <a:pt x="2075" y="893"/>
                  </a:cubicBezTo>
                  <a:cubicBezTo>
                    <a:pt x="2075" y="403"/>
                    <a:pt x="1673" y="0"/>
                    <a:pt x="1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6390025" y="1509800"/>
              <a:ext cx="52200" cy="44675"/>
            </a:xfrm>
            <a:custGeom>
              <a:avLst/>
              <a:gdLst/>
              <a:ahLst/>
              <a:cxnLst/>
              <a:rect l="l" t="t" r="r" b="b"/>
              <a:pathLst>
                <a:path w="2088" h="1787" extrusionOk="0">
                  <a:moveTo>
                    <a:pt x="1195" y="0"/>
                  </a:moveTo>
                  <a:cubicBezTo>
                    <a:pt x="403" y="0"/>
                    <a:pt x="0" y="968"/>
                    <a:pt x="566" y="1522"/>
                  </a:cubicBezTo>
                  <a:cubicBezTo>
                    <a:pt x="745" y="1705"/>
                    <a:pt x="968" y="1786"/>
                    <a:pt x="1187" y="1786"/>
                  </a:cubicBezTo>
                  <a:cubicBezTo>
                    <a:pt x="1645" y="1786"/>
                    <a:pt x="2088" y="1429"/>
                    <a:pt x="2088" y="893"/>
                  </a:cubicBezTo>
                  <a:cubicBezTo>
                    <a:pt x="2075" y="402"/>
                    <a:pt x="1686" y="0"/>
                    <a:pt x="1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6160225" y="1336975"/>
              <a:ext cx="126075" cy="128825"/>
            </a:xfrm>
            <a:custGeom>
              <a:avLst/>
              <a:gdLst/>
              <a:ahLst/>
              <a:cxnLst/>
              <a:rect l="l" t="t" r="r" b="b"/>
              <a:pathLst>
                <a:path w="5043" h="5153" extrusionOk="0">
                  <a:moveTo>
                    <a:pt x="164" y="0"/>
                  </a:moveTo>
                  <a:cubicBezTo>
                    <a:pt x="113" y="0"/>
                    <a:pt x="63" y="3"/>
                    <a:pt x="13" y="9"/>
                  </a:cubicBezTo>
                  <a:cubicBezTo>
                    <a:pt x="0" y="47"/>
                    <a:pt x="440" y="47"/>
                    <a:pt x="1082" y="286"/>
                  </a:cubicBezTo>
                  <a:cubicBezTo>
                    <a:pt x="1912" y="613"/>
                    <a:pt x="2628" y="1154"/>
                    <a:pt x="3182" y="1858"/>
                  </a:cubicBezTo>
                  <a:cubicBezTo>
                    <a:pt x="3735" y="2550"/>
                    <a:pt x="4213" y="3317"/>
                    <a:pt x="4578" y="4134"/>
                  </a:cubicBezTo>
                  <a:cubicBezTo>
                    <a:pt x="4849" y="4751"/>
                    <a:pt x="5011" y="5138"/>
                    <a:pt x="5041" y="5140"/>
                  </a:cubicBezTo>
                  <a:lnTo>
                    <a:pt x="5041" y="5140"/>
                  </a:lnTo>
                  <a:cubicBezTo>
                    <a:pt x="5028" y="5044"/>
                    <a:pt x="5004" y="4948"/>
                    <a:pt x="4967" y="4863"/>
                  </a:cubicBezTo>
                  <a:cubicBezTo>
                    <a:pt x="4904" y="4675"/>
                    <a:pt x="4804" y="4411"/>
                    <a:pt x="4678" y="4096"/>
                  </a:cubicBezTo>
                  <a:cubicBezTo>
                    <a:pt x="4351" y="3241"/>
                    <a:pt x="3886" y="2462"/>
                    <a:pt x="3307" y="1757"/>
                  </a:cubicBezTo>
                  <a:cubicBezTo>
                    <a:pt x="2641" y="915"/>
                    <a:pt x="1798" y="374"/>
                    <a:pt x="1119" y="173"/>
                  </a:cubicBezTo>
                  <a:cubicBezTo>
                    <a:pt x="855" y="85"/>
                    <a:pt x="591" y="35"/>
                    <a:pt x="315" y="9"/>
                  </a:cubicBezTo>
                  <a:cubicBezTo>
                    <a:pt x="264" y="3"/>
                    <a:pt x="214" y="0"/>
                    <a:pt x="164" y="0"/>
                  </a:cubicBezTo>
                  <a:close/>
                  <a:moveTo>
                    <a:pt x="5043" y="5140"/>
                  </a:moveTo>
                  <a:cubicBezTo>
                    <a:pt x="5042" y="5140"/>
                    <a:pt x="5042" y="5140"/>
                    <a:pt x="5042" y="5140"/>
                  </a:cubicBezTo>
                  <a:cubicBezTo>
                    <a:pt x="5041" y="5140"/>
                    <a:pt x="5041" y="5140"/>
                    <a:pt x="5041" y="5140"/>
                  </a:cubicBezTo>
                  <a:lnTo>
                    <a:pt x="5041" y="5140"/>
                  </a:lnTo>
                  <a:cubicBezTo>
                    <a:pt x="5042" y="5144"/>
                    <a:pt x="5042" y="5148"/>
                    <a:pt x="5043" y="5153"/>
                  </a:cubicBezTo>
                  <a:lnTo>
                    <a:pt x="5043" y="5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6295075" y="1639000"/>
              <a:ext cx="49400" cy="184550"/>
            </a:xfrm>
            <a:custGeom>
              <a:avLst/>
              <a:gdLst/>
              <a:ahLst/>
              <a:cxnLst/>
              <a:rect l="l" t="t" r="r" b="b"/>
              <a:pathLst>
                <a:path w="1976" h="7382" extrusionOk="0">
                  <a:moveTo>
                    <a:pt x="1497" y="0"/>
                  </a:moveTo>
                  <a:lnTo>
                    <a:pt x="1497" y="0"/>
                  </a:lnTo>
                  <a:cubicBezTo>
                    <a:pt x="1485" y="13"/>
                    <a:pt x="1560" y="440"/>
                    <a:pt x="1661" y="1145"/>
                  </a:cubicBezTo>
                  <a:cubicBezTo>
                    <a:pt x="1787" y="2062"/>
                    <a:pt x="1799" y="2993"/>
                    <a:pt x="1686" y="3911"/>
                  </a:cubicBezTo>
                  <a:cubicBezTo>
                    <a:pt x="1548" y="4829"/>
                    <a:pt x="1208" y="5697"/>
                    <a:pt x="705" y="6464"/>
                  </a:cubicBezTo>
                  <a:cubicBezTo>
                    <a:pt x="325" y="7022"/>
                    <a:pt x="23" y="7322"/>
                    <a:pt x="12" y="7375"/>
                  </a:cubicBezTo>
                  <a:lnTo>
                    <a:pt x="12" y="7375"/>
                  </a:lnTo>
                  <a:cubicBezTo>
                    <a:pt x="97" y="7325"/>
                    <a:pt x="180" y="7253"/>
                    <a:pt x="240" y="7180"/>
                  </a:cubicBezTo>
                  <a:cubicBezTo>
                    <a:pt x="441" y="6979"/>
                    <a:pt x="630" y="6765"/>
                    <a:pt x="793" y="6539"/>
                  </a:cubicBezTo>
                  <a:cubicBezTo>
                    <a:pt x="1359" y="5759"/>
                    <a:pt x="1711" y="4879"/>
                    <a:pt x="1849" y="3936"/>
                  </a:cubicBezTo>
                  <a:cubicBezTo>
                    <a:pt x="1975" y="3006"/>
                    <a:pt x="1950" y="2050"/>
                    <a:pt x="1774" y="1132"/>
                  </a:cubicBezTo>
                  <a:cubicBezTo>
                    <a:pt x="1711" y="767"/>
                    <a:pt x="1648" y="491"/>
                    <a:pt x="1598" y="302"/>
                  </a:cubicBezTo>
                  <a:cubicBezTo>
                    <a:pt x="1573" y="201"/>
                    <a:pt x="1548" y="101"/>
                    <a:pt x="1497" y="0"/>
                  </a:cubicBezTo>
                  <a:close/>
                  <a:moveTo>
                    <a:pt x="12" y="7375"/>
                  </a:moveTo>
                  <a:lnTo>
                    <a:pt x="12" y="7375"/>
                  </a:lnTo>
                  <a:cubicBezTo>
                    <a:pt x="9" y="7377"/>
                    <a:pt x="5" y="7379"/>
                    <a:pt x="1" y="7382"/>
                  </a:cubicBezTo>
                  <a:lnTo>
                    <a:pt x="13" y="7382"/>
                  </a:lnTo>
                  <a:cubicBezTo>
                    <a:pt x="12" y="7380"/>
                    <a:pt x="12" y="7378"/>
                    <a:pt x="12" y="7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6052400" y="1713500"/>
              <a:ext cx="502700" cy="131125"/>
            </a:xfrm>
            <a:custGeom>
              <a:avLst/>
              <a:gdLst/>
              <a:ahLst/>
              <a:cxnLst/>
              <a:rect l="l" t="t" r="r" b="b"/>
              <a:pathLst>
                <a:path w="20108" h="5245" extrusionOk="0">
                  <a:moveTo>
                    <a:pt x="20044" y="0"/>
                  </a:moveTo>
                  <a:cubicBezTo>
                    <a:pt x="19755" y="441"/>
                    <a:pt x="19403" y="843"/>
                    <a:pt x="19026" y="1208"/>
                  </a:cubicBezTo>
                  <a:cubicBezTo>
                    <a:pt x="19919" y="415"/>
                    <a:pt x="20107" y="38"/>
                    <a:pt x="20107" y="38"/>
                  </a:cubicBezTo>
                  <a:lnTo>
                    <a:pt x="20044" y="0"/>
                  </a:lnTo>
                  <a:close/>
                  <a:moveTo>
                    <a:pt x="17982" y="2050"/>
                  </a:moveTo>
                  <a:lnTo>
                    <a:pt x="17982" y="2050"/>
                  </a:lnTo>
                  <a:cubicBezTo>
                    <a:pt x="17391" y="2440"/>
                    <a:pt x="16775" y="2767"/>
                    <a:pt x="16121" y="3044"/>
                  </a:cubicBezTo>
                  <a:cubicBezTo>
                    <a:pt x="16775" y="2792"/>
                    <a:pt x="17404" y="2453"/>
                    <a:pt x="17982" y="2050"/>
                  </a:cubicBezTo>
                  <a:close/>
                  <a:moveTo>
                    <a:pt x="12776" y="3962"/>
                  </a:moveTo>
                  <a:lnTo>
                    <a:pt x="12399" y="4024"/>
                  </a:lnTo>
                  <a:lnTo>
                    <a:pt x="9720" y="4402"/>
                  </a:lnTo>
                  <a:cubicBezTo>
                    <a:pt x="8337" y="4603"/>
                    <a:pt x="7092" y="4779"/>
                    <a:pt x="6325" y="4879"/>
                  </a:cubicBezTo>
                  <a:cubicBezTo>
                    <a:pt x="5068" y="5068"/>
                    <a:pt x="3798" y="5181"/>
                    <a:pt x="2528" y="5206"/>
                  </a:cubicBezTo>
                  <a:cubicBezTo>
                    <a:pt x="1685" y="5206"/>
                    <a:pt x="830" y="5131"/>
                    <a:pt x="0" y="4980"/>
                  </a:cubicBezTo>
                  <a:lnTo>
                    <a:pt x="0" y="4980"/>
                  </a:lnTo>
                  <a:cubicBezTo>
                    <a:pt x="880" y="5156"/>
                    <a:pt x="1773" y="5244"/>
                    <a:pt x="2666" y="5244"/>
                  </a:cubicBezTo>
                  <a:cubicBezTo>
                    <a:pt x="3031" y="5244"/>
                    <a:pt x="3420" y="5232"/>
                    <a:pt x="3835" y="5206"/>
                  </a:cubicBezTo>
                  <a:cubicBezTo>
                    <a:pt x="6476" y="5030"/>
                    <a:pt x="11569" y="4175"/>
                    <a:pt x="12776" y="396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6035425" y="1680800"/>
              <a:ext cx="518100" cy="162600"/>
            </a:xfrm>
            <a:custGeom>
              <a:avLst/>
              <a:gdLst/>
              <a:ahLst/>
              <a:cxnLst/>
              <a:rect l="l" t="t" r="r" b="b"/>
              <a:pathLst>
                <a:path w="20724" h="6504" extrusionOk="0">
                  <a:moveTo>
                    <a:pt x="15568" y="1"/>
                  </a:moveTo>
                  <a:lnTo>
                    <a:pt x="15568" y="1"/>
                  </a:lnTo>
                  <a:cubicBezTo>
                    <a:pt x="14474" y="26"/>
                    <a:pt x="13367" y="114"/>
                    <a:pt x="12286" y="277"/>
                  </a:cubicBezTo>
                  <a:cubicBezTo>
                    <a:pt x="12336" y="944"/>
                    <a:pt x="12323" y="1610"/>
                    <a:pt x="12248" y="2264"/>
                  </a:cubicBezTo>
                  <a:cubicBezTo>
                    <a:pt x="12110" y="3195"/>
                    <a:pt x="11745" y="4087"/>
                    <a:pt x="11192" y="4855"/>
                  </a:cubicBezTo>
                  <a:cubicBezTo>
                    <a:pt x="11016" y="5093"/>
                    <a:pt x="10840" y="5307"/>
                    <a:pt x="10638" y="5508"/>
                  </a:cubicBezTo>
                  <a:cubicBezTo>
                    <a:pt x="10563" y="5584"/>
                    <a:pt x="10487" y="5647"/>
                    <a:pt x="10399" y="5710"/>
                  </a:cubicBezTo>
                  <a:lnTo>
                    <a:pt x="13078" y="5320"/>
                  </a:lnTo>
                  <a:lnTo>
                    <a:pt x="13443" y="5270"/>
                  </a:lnTo>
                  <a:lnTo>
                    <a:pt x="13707" y="5219"/>
                  </a:lnTo>
                  <a:cubicBezTo>
                    <a:pt x="14763" y="5031"/>
                    <a:pt x="15794" y="4729"/>
                    <a:pt x="16800" y="4352"/>
                  </a:cubicBezTo>
                  <a:cubicBezTo>
                    <a:pt x="17454" y="4087"/>
                    <a:pt x="18070" y="3748"/>
                    <a:pt x="18661" y="3358"/>
                  </a:cubicBezTo>
                  <a:cubicBezTo>
                    <a:pt x="19076" y="3044"/>
                    <a:pt x="19416" y="2767"/>
                    <a:pt x="19692" y="2528"/>
                  </a:cubicBezTo>
                  <a:cubicBezTo>
                    <a:pt x="20082" y="2164"/>
                    <a:pt x="20422" y="1761"/>
                    <a:pt x="20723" y="1321"/>
                  </a:cubicBezTo>
                  <a:cubicBezTo>
                    <a:pt x="19453" y="504"/>
                    <a:pt x="17932" y="126"/>
                    <a:pt x="16423" y="38"/>
                  </a:cubicBezTo>
                  <a:cubicBezTo>
                    <a:pt x="16134" y="13"/>
                    <a:pt x="15844" y="13"/>
                    <a:pt x="15555" y="13"/>
                  </a:cubicBezTo>
                  <a:lnTo>
                    <a:pt x="15568" y="1"/>
                  </a:lnTo>
                  <a:close/>
                  <a:moveTo>
                    <a:pt x="12135" y="302"/>
                  </a:moveTo>
                  <a:lnTo>
                    <a:pt x="11858" y="353"/>
                  </a:lnTo>
                  <a:cubicBezTo>
                    <a:pt x="8350" y="881"/>
                    <a:pt x="4753" y="1711"/>
                    <a:pt x="1911" y="3836"/>
                  </a:cubicBezTo>
                  <a:cubicBezTo>
                    <a:pt x="1119" y="4427"/>
                    <a:pt x="365" y="5156"/>
                    <a:pt x="0" y="6087"/>
                  </a:cubicBezTo>
                  <a:cubicBezTo>
                    <a:pt x="214" y="6162"/>
                    <a:pt x="440" y="6225"/>
                    <a:pt x="667" y="6275"/>
                  </a:cubicBezTo>
                  <a:cubicBezTo>
                    <a:pt x="1437" y="6427"/>
                    <a:pt x="2230" y="6503"/>
                    <a:pt x="3023" y="6503"/>
                  </a:cubicBezTo>
                  <a:cubicBezTo>
                    <a:pt x="3085" y="6503"/>
                    <a:pt x="3146" y="6503"/>
                    <a:pt x="3207" y="6502"/>
                  </a:cubicBezTo>
                  <a:cubicBezTo>
                    <a:pt x="4477" y="6477"/>
                    <a:pt x="5734" y="6376"/>
                    <a:pt x="6992" y="6175"/>
                  </a:cubicBezTo>
                  <a:cubicBezTo>
                    <a:pt x="7759" y="6074"/>
                    <a:pt x="9004" y="5911"/>
                    <a:pt x="10399" y="5710"/>
                  </a:cubicBezTo>
                  <a:cubicBezTo>
                    <a:pt x="10374" y="5684"/>
                    <a:pt x="10689" y="5383"/>
                    <a:pt x="11091" y="4792"/>
                  </a:cubicBezTo>
                  <a:cubicBezTo>
                    <a:pt x="11594" y="4025"/>
                    <a:pt x="11934" y="3144"/>
                    <a:pt x="12072" y="2239"/>
                  </a:cubicBezTo>
                  <a:cubicBezTo>
                    <a:pt x="12147" y="1598"/>
                    <a:pt x="12160" y="944"/>
                    <a:pt x="12135" y="302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6294450" y="1688025"/>
              <a:ext cx="49075" cy="135525"/>
            </a:xfrm>
            <a:custGeom>
              <a:avLst/>
              <a:gdLst/>
              <a:ahLst/>
              <a:cxnLst/>
              <a:rect l="l" t="t" r="r" b="b"/>
              <a:pathLst>
                <a:path w="1963" h="5421" extrusionOk="0">
                  <a:moveTo>
                    <a:pt x="1912" y="1"/>
                  </a:moveTo>
                  <a:cubicBezTo>
                    <a:pt x="1912" y="1"/>
                    <a:pt x="1912" y="2"/>
                    <a:pt x="1912" y="2"/>
                  </a:cubicBezTo>
                  <a:lnTo>
                    <a:pt x="1912" y="2"/>
                  </a:lnTo>
                  <a:lnTo>
                    <a:pt x="1925" y="1"/>
                  </a:lnTo>
                  <a:close/>
                  <a:moveTo>
                    <a:pt x="1912" y="2"/>
                  </a:moveTo>
                  <a:lnTo>
                    <a:pt x="1761" y="13"/>
                  </a:lnTo>
                  <a:cubicBezTo>
                    <a:pt x="1799" y="667"/>
                    <a:pt x="1774" y="1309"/>
                    <a:pt x="1698" y="1950"/>
                  </a:cubicBezTo>
                  <a:cubicBezTo>
                    <a:pt x="1560" y="2868"/>
                    <a:pt x="1233" y="3736"/>
                    <a:pt x="718" y="4503"/>
                  </a:cubicBezTo>
                  <a:cubicBezTo>
                    <a:pt x="328" y="5094"/>
                    <a:pt x="1" y="5395"/>
                    <a:pt x="26" y="5421"/>
                  </a:cubicBezTo>
                  <a:cubicBezTo>
                    <a:pt x="114" y="5358"/>
                    <a:pt x="189" y="5295"/>
                    <a:pt x="265" y="5219"/>
                  </a:cubicBezTo>
                  <a:cubicBezTo>
                    <a:pt x="466" y="5018"/>
                    <a:pt x="642" y="4804"/>
                    <a:pt x="818" y="4578"/>
                  </a:cubicBezTo>
                  <a:cubicBezTo>
                    <a:pt x="1371" y="3811"/>
                    <a:pt x="1736" y="2918"/>
                    <a:pt x="1874" y="1975"/>
                  </a:cubicBezTo>
                  <a:cubicBezTo>
                    <a:pt x="1950" y="1322"/>
                    <a:pt x="1962" y="655"/>
                    <a:pt x="1912" y="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6009950" y="1428350"/>
              <a:ext cx="549550" cy="259200"/>
            </a:xfrm>
            <a:custGeom>
              <a:avLst/>
              <a:gdLst/>
              <a:ahLst/>
              <a:cxnLst/>
              <a:rect l="l" t="t" r="r" b="b"/>
              <a:pathLst>
                <a:path w="21982" h="10368" extrusionOk="0">
                  <a:moveTo>
                    <a:pt x="17476" y="0"/>
                  </a:moveTo>
                  <a:cubicBezTo>
                    <a:pt x="17297" y="0"/>
                    <a:pt x="17117" y="8"/>
                    <a:pt x="16939" y="26"/>
                  </a:cubicBezTo>
                  <a:cubicBezTo>
                    <a:pt x="16386" y="64"/>
                    <a:pt x="15820" y="139"/>
                    <a:pt x="15266" y="253"/>
                  </a:cubicBezTo>
                  <a:cubicBezTo>
                    <a:pt x="14109" y="479"/>
                    <a:pt x="12877" y="869"/>
                    <a:pt x="11519" y="1158"/>
                  </a:cubicBezTo>
                  <a:lnTo>
                    <a:pt x="7218" y="2164"/>
                  </a:lnTo>
                  <a:lnTo>
                    <a:pt x="4892" y="2705"/>
                  </a:lnTo>
                  <a:lnTo>
                    <a:pt x="3685" y="2981"/>
                  </a:lnTo>
                  <a:cubicBezTo>
                    <a:pt x="3270" y="3069"/>
                    <a:pt x="2855" y="3183"/>
                    <a:pt x="2465" y="3333"/>
                  </a:cubicBezTo>
                  <a:cubicBezTo>
                    <a:pt x="1648" y="3686"/>
                    <a:pt x="969" y="4314"/>
                    <a:pt x="554" y="5094"/>
                  </a:cubicBezTo>
                  <a:cubicBezTo>
                    <a:pt x="114" y="5899"/>
                    <a:pt x="1" y="6842"/>
                    <a:pt x="239" y="7735"/>
                  </a:cubicBezTo>
                  <a:cubicBezTo>
                    <a:pt x="466" y="8627"/>
                    <a:pt x="1032" y="9394"/>
                    <a:pt x="1811" y="9885"/>
                  </a:cubicBezTo>
                  <a:cubicBezTo>
                    <a:pt x="2375" y="10245"/>
                    <a:pt x="3026" y="10368"/>
                    <a:pt x="3671" y="10368"/>
                  </a:cubicBezTo>
                  <a:cubicBezTo>
                    <a:pt x="3904" y="10368"/>
                    <a:pt x="4137" y="10352"/>
                    <a:pt x="4364" y="10325"/>
                  </a:cubicBezTo>
                  <a:cubicBezTo>
                    <a:pt x="5219" y="10212"/>
                    <a:pt x="6024" y="9998"/>
                    <a:pt x="6816" y="9835"/>
                  </a:cubicBezTo>
                  <a:lnTo>
                    <a:pt x="9155" y="9332"/>
                  </a:lnTo>
                  <a:lnTo>
                    <a:pt x="17241" y="7546"/>
                  </a:lnTo>
                  <a:cubicBezTo>
                    <a:pt x="18385" y="7307"/>
                    <a:pt x="19441" y="7030"/>
                    <a:pt x="20246" y="6540"/>
                  </a:cubicBezTo>
                  <a:cubicBezTo>
                    <a:pt x="20950" y="6125"/>
                    <a:pt x="21491" y="5471"/>
                    <a:pt x="21768" y="4704"/>
                  </a:cubicBezTo>
                  <a:cubicBezTo>
                    <a:pt x="21931" y="4226"/>
                    <a:pt x="21981" y="3698"/>
                    <a:pt x="21906" y="3195"/>
                  </a:cubicBezTo>
                  <a:cubicBezTo>
                    <a:pt x="21881" y="3019"/>
                    <a:pt x="21843" y="2843"/>
                    <a:pt x="21780" y="2680"/>
                  </a:cubicBezTo>
                  <a:lnTo>
                    <a:pt x="21780" y="2680"/>
                  </a:lnTo>
                  <a:cubicBezTo>
                    <a:pt x="21768" y="2680"/>
                    <a:pt x="21830" y="2856"/>
                    <a:pt x="21881" y="3208"/>
                  </a:cubicBezTo>
                  <a:cubicBezTo>
                    <a:pt x="21944" y="3698"/>
                    <a:pt x="21881" y="4214"/>
                    <a:pt x="21717" y="4692"/>
                  </a:cubicBezTo>
                  <a:cubicBezTo>
                    <a:pt x="21441" y="5433"/>
                    <a:pt x="20900" y="6062"/>
                    <a:pt x="20208" y="6465"/>
                  </a:cubicBezTo>
                  <a:cubicBezTo>
                    <a:pt x="19416" y="6942"/>
                    <a:pt x="18372" y="7206"/>
                    <a:pt x="17228" y="7445"/>
                  </a:cubicBezTo>
                  <a:lnTo>
                    <a:pt x="9130" y="9168"/>
                  </a:lnTo>
                  <a:lnTo>
                    <a:pt x="6791" y="9671"/>
                  </a:lnTo>
                  <a:cubicBezTo>
                    <a:pt x="5999" y="9835"/>
                    <a:pt x="5181" y="10036"/>
                    <a:pt x="4364" y="10149"/>
                  </a:cubicBezTo>
                  <a:cubicBezTo>
                    <a:pt x="4148" y="10175"/>
                    <a:pt x="3927" y="10190"/>
                    <a:pt x="3706" y="10190"/>
                  </a:cubicBezTo>
                  <a:cubicBezTo>
                    <a:pt x="3080" y="10190"/>
                    <a:pt x="2451" y="10069"/>
                    <a:pt x="1912" y="9734"/>
                  </a:cubicBezTo>
                  <a:cubicBezTo>
                    <a:pt x="1183" y="9256"/>
                    <a:pt x="642" y="8527"/>
                    <a:pt x="428" y="7684"/>
                  </a:cubicBezTo>
                  <a:cubicBezTo>
                    <a:pt x="202" y="6842"/>
                    <a:pt x="302" y="5949"/>
                    <a:pt x="717" y="5169"/>
                  </a:cubicBezTo>
                  <a:cubicBezTo>
                    <a:pt x="1120" y="4427"/>
                    <a:pt x="1761" y="3836"/>
                    <a:pt x="2541" y="3497"/>
                  </a:cubicBezTo>
                  <a:cubicBezTo>
                    <a:pt x="2930" y="3346"/>
                    <a:pt x="3333" y="3233"/>
                    <a:pt x="3735" y="3157"/>
                  </a:cubicBezTo>
                  <a:lnTo>
                    <a:pt x="4942" y="2868"/>
                  </a:lnTo>
                  <a:lnTo>
                    <a:pt x="7269" y="2315"/>
                  </a:lnTo>
                  <a:lnTo>
                    <a:pt x="11569" y="1296"/>
                  </a:lnTo>
                  <a:cubicBezTo>
                    <a:pt x="12927" y="995"/>
                    <a:pt x="14160" y="605"/>
                    <a:pt x="15304" y="366"/>
                  </a:cubicBezTo>
                  <a:cubicBezTo>
                    <a:pt x="15857" y="253"/>
                    <a:pt x="16398" y="177"/>
                    <a:pt x="16964" y="139"/>
                  </a:cubicBezTo>
                  <a:cubicBezTo>
                    <a:pt x="17169" y="118"/>
                    <a:pt x="17376" y="108"/>
                    <a:pt x="17583" y="108"/>
                  </a:cubicBezTo>
                  <a:cubicBezTo>
                    <a:pt x="17872" y="108"/>
                    <a:pt x="18162" y="128"/>
                    <a:pt x="18448" y="165"/>
                  </a:cubicBezTo>
                  <a:cubicBezTo>
                    <a:pt x="19227" y="278"/>
                    <a:pt x="19982" y="580"/>
                    <a:pt x="20623" y="1045"/>
                  </a:cubicBezTo>
                  <a:cubicBezTo>
                    <a:pt x="21026" y="1359"/>
                    <a:pt x="21340" y="1749"/>
                    <a:pt x="21566" y="2202"/>
                  </a:cubicBezTo>
                  <a:cubicBezTo>
                    <a:pt x="21730" y="2504"/>
                    <a:pt x="21768" y="2680"/>
                    <a:pt x="21780" y="2680"/>
                  </a:cubicBezTo>
                  <a:cubicBezTo>
                    <a:pt x="21768" y="2642"/>
                    <a:pt x="21755" y="2592"/>
                    <a:pt x="21742" y="2554"/>
                  </a:cubicBezTo>
                  <a:cubicBezTo>
                    <a:pt x="21705" y="2428"/>
                    <a:pt x="21654" y="2302"/>
                    <a:pt x="21604" y="2189"/>
                  </a:cubicBezTo>
                  <a:cubicBezTo>
                    <a:pt x="21378" y="1724"/>
                    <a:pt x="21063" y="1321"/>
                    <a:pt x="20661" y="995"/>
                  </a:cubicBezTo>
                  <a:cubicBezTo>
                    <a:pt x="20020" y="504"/>
                    <a:pt x="19253" y="190"/>
                    <a:pt x="18448" y="77"/>
                  </a:cubicBezTo>
                  <a:cubicBezTo>
                    <a:pt x="18131" y="28"/>
                    <a:pt x="17804" y="0"/>
                    <a:pt x="1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5904325" y="1623400"/>
              <a:ext cx="110375" cy="53725"/>
            </a:xfrm>
            <a:custGeom>
              <a:avLst/>
              <a:gdLst/>
              <a:ahLst/>
              <a:cxnLst/>
              <a:rect l="l" t="t" r="r" b="b"/>
              <a:pathLst>
                <a:path w="4415" h="2149" extrusionOk="0">
                  <a:moveTo>
                    <a:pt x="4371" y="1"/>
                  </a:moveTo>
                  <a:cubicBezTo>
                    <a:pt x="4287" y="1"/>
                    <a:pt x="4039" y="43"/>
                    <a:pt x="3685" y="134"/>
                  </a:cubicBezTo>
                  <a:cubicBezTo>
                    <a:pt x="2566" y="461"/>
                    <a:pt x="1497" y="976"/>
                    <a:pt x="554" y="1681"/>
                  </a:cubicBezTo>
                  <a:cubicBezTo>
                    <a:pt x="202" y="1945"/>
                    <a:pt x="0" y="2133"/>
                    <a:pt x="13" y="2146"/>
                  </a:cubicBezTo>
                  <a:cubicBezTo>
                    <a:pt x="14" y="2148"/>
                    <a:pt x="17" y="2148"/>
                    <a:pt x="20" y="2148"/>
                  </a:cubicBezTo>
                  <a:cubicBezTo>
                    <a:pt x="113" y="2148"/>
                    <a:pt x="962" y="1508"/>
                    <a:pt x="2138" y="926"/>
                  </a:cubicBezTo>
                  <a:cubicBezTo>
                    <a:pt x="3345" y="322"/>
                    <a:pt x="4414" y="58"/>
                    <a:pt x="4402" y="8"/>
                  </a:cubicBezTo>
                  <a:cubicBezTo>
                    <a:pt x="4402" y="3"/>
                    <a:pt x="4391" y="1"/>
                    <a:pt x="4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6192575" y="1367875"/>
              <a:ext cx="8425" cy="5450"/>
            </a:xfrm>
            <a:custGeom>
              <a:avLst/>
              <a:gdLst/>
              <a:ahLst/>
              <a:cxnLst/>
              <a:rect l="l" t="t" r="r" b="b"/>
              <a:pathLst>
                <a:path w="337" h="218" extrusionOk="0">
                  <a:moveTo>
                    <a:pt x="181" y="1"/>
                  </a:moveTo>
                  <a:cubicBezTo>
                    <a:pt x="159" y="1"/>
                    <a:pt x="136" y="6"/>
                    <a:pt x="115" y="18"/>
                  </a:cubicBezTo>
                  <a:lnTo>
                    <a:pt x="102" y="31"/>
                  </a:lnTo>
                  <a:cubicBezTo>
                    <a:pt x="1" y="116"/>
                    <a:pt x="150" y="217"/>
                    <a:pt x="250" y="217"/>
                  </a:cubicBezTo>
                  <a:cubicBezTo>
                    <a:pt x="299" y="217"/>
                    <a:pt x="337" y="193"/>
                    <a:pt x="328" y="132"/>
                  </a:cubicBezTo>
                  <a:cubicBezTo>
                    <a:pt x="319" y="55"/>
                    <a:pt x="25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6235050" y="1433400"/>
              <a:ext cx="9750" cy="6925"/>
            </a:xfrm>
            <a:custGeom>
              <a:avLst/>
              <a:gdLst/>
              <a:ahLst/>
              <a:cxnLst/>
              <a:rect l="l" t="t" r="r" b="b"/>
              <a:pathLst>
                <a:path w="390" h="277" extrusionOk="0">
                  <a:moveTo>
                    <a:pt x="189" y="0"/>
                  </a:moveTo>
                  <a:cubicBezTo>
                    <a:pt x="0" y="0"/>
                    <a:pt x="13" y="277"/>
                    <a:pt x="189" y="277"/>
                  </a:cubicBezTo>
                  <a:cubicBezTo>
                    <a:pt x="377" y="277"/>
                    <a:pt x="390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5968200" y="1614150"/>
              <a:ext cx="10300" cy="7300"/>
            </a:xfrm>
            <a:custGeom>
              <a:avLst/>
              <a:gdLst/>
              <a:ahLst/>
              <a:cxnLst/>
              <a:rect l="l" t="t" r="r" b="b"/>
              <a:pathLst>
                <a:path w="412" h="292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87" y="291"/>
                    <a:pt x="206" y="291"/>
                  </a:cubicBezTo>
                  <a:cubicBezTo>
                    <a:pt x="232" y="291"/>
                    <a:pt x="260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5910925" y="1644650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5926325" y="1336250"/>
              <a:ext cx="327275" cy="280450"/>
            </a:xfrm>
            <a:custGeom>
              <a:avLst/>
              <a:gdLst/>
              <a:ahLst/>
              <a:cxnLst/>
              <a:rect l="l" t="t" r="r" b="b"/>
              <a:pathLst>
                <a:path w="13091" h="11218" extrusionOk="0">
                  <a:moveTo>
                    <a:pt x="12802" y="1"/>
                  </a:moveTo>
                  <a:cubicBezTo>
                    <a:pt x="12806" y="1"/>
                    <a:pt x="12810" y="1"/>
                    <a:pt x="12814" y="1"/>
                  </a:cubicBezTo>
                  <a:lnTo>
                    <a:pt x="12814" y="1"/>
                  </a:lnTo>
                  <a:cubicBezTo>
                    <a:pt x="12814" y="1"/>
                    <a:pt x="12814" y="1"/>
                    <a:pt x="12814" y="1"/>
                  </a:cubicBezTo>
                  <a:close/>
                  <a:moveTo>
                    <a:pt x="12814" y="1"/>
                  </a:moveTo>
                  <a:lnTo>
                    <a:pt x="12814" y="1"/>
                  </a:lnTo>
                  <a:cubicBezTo>
                    <a:pt x="12110" y="39"/>
                    <a:pt x="11418" y="139"/>
                    <a:pt x="10727" y="290"/>
                  </a:cubicBezTo>
                  <a:cubicBezTo>
                    <a:pt x="10978" y="391"/>
                    <a:pt x="11230" y="516"/>
                    <a:pt x="11456" y="667"/>
                  </a:cubicBezTo>
                  <a:cubicBezTo>
                    <a:pt x="12475" y="340"/>
                    <a:pt x="13091" y="152"/>
                    <a:pt x="13066" y="51"/>
                  </a:cubicBezTo>
                  <a:cubicBezTo>
                    <a:pt x="13066" y="14"/>
                    <a:pt x="12970" y="1"/>
                    <a:pt x="12814" y="1"/>
                  </a:cubicBezTo>
                  <a:close/>
                  <a:moveTo>
                    <a:pt x="10488" y="328"/>
                  </a:moveTo>
                  <a:lnTo>
                    <a:pt x="10337" y="365"/>
                  </a:lnTo>
                  <a:cubicBezTo>
                    <a:pt x="9356" y="579"/>
                    <a:pt x="8388" y="868"/>
                    <a:pt x="7457" y="1233"/>
                  </a:cubicBezTo>
                  <a:cubicBezTo>
                    <a:pt x="6288" y="1673"/>
                    <a:pt x="5181" y="2264"/>
                    <a:pt x="4175" y="2994"/>
                  </a:cubicBezTo>
                  <a:cubicBezTo>
                    <a:pt x="3157" y="3723"/>
                    <a:pt x="2264" y="4628"/>
                    <a:pt x="1547" y="5659"/>
                  </a:cubicBezTo>
                  <a:cubicBezTo>
                    <a:pt x="956" y="6502"/>
                    <a:pt x="529" y="7445"/>
                    <a:pt x="252" y="8438"/>
                  </a:cubicBezTo>
                  <a:cubicBezTo>
                    <a:pt x="76" y="9105"/>
                    <a:pt x="1" y="9796"/>
                    <a:pt x="38" y="10476"/>
                  </a:cubicBezTo>
                  <a:cubicBezTo>
                    <a:pt x="76" y="10966"/>
                    <a:pt x="164" y="11217"/>
                    <a:pt x="214" y="11217"/>
                  </a:cubicBezTo>
                  <a:cubicBezTo>
                    <a:pt x="365" y="11217"/>
                    <a:pt x="290" y="10149"/>
                    <a:pt x="856" y="8614"/>
                  </a:cubicBezTo>
                  <a:cubicBezTo>
                    <a:pt x="1183" y="7734"/>
                    <a:pt x="1635" y="6892"/>
                    <a:pt x="2214" y="6137"/>
                  </a:cubicBezTo>
                  <a:cubicBezTo>
                    <a:pt x="2905" y="5207"/>
                    <a:pt x="3748" y="4377"/>
                    <a:pt x="4691" y="3698"/>
                  </a:cubicBezTo>
                  <a:cubicBezTo>
                    <a:pt x="6716" y="2252"/>
                    <a:pt x="8904" y="1485"/>
                    <a:pt x="10488" y="969"/>
                  </a:cubicBezTo>
                  <a:lnTo>
                    <a:pt x="11255" y="730"/>
                  </a:lnTo>
                  <a:cubicBezTo>
                    <a:pt x="11016" y="567"/>
                    <a:pt x="10752" y="441"/>
                    <a:pt x="10488" y="328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6188525" y="1343175"/>
              <a:ext cx="24225" cy="11350"/>
            </a:xfrm>
            <a:custGeom>
              <a:avLst/>
              <a:gdLst/>
              <a:ahLst/>
              <a:cxnLst/>
              <a:rect l="l" t="t" r="r" b="b"/>
              <a:pathLst>
                <a:path w="969" h="454" extrusionOk="0">
                  <a:moveTo>
                    <a:pt x="239" y="0"/>
                  </a:moveTo>
                  <a:lnTo>
                    <a:pt x="239" y="13"/>
                  </a:lnTo>
                  <a:lnTo>
                    <a:pt x="0" y="51"/>
                  </a:lnTo>
                  <a:cubicBezTo>
                    <a:pt x="264" y="164"/>
                    <a:pt x="528" y="290"/>
                    <a:pt x="767" y="453"/>
                  </a:cubicBezTo>
                  <a:lnTo>
                    <a:pt x="968" y="390"/>
                  </a:lnTo>
                  <a:cubicBezTo>
                    <a:pt x="729" y="239"/>
                    <a:pt x="490" y="114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5937650" y="1684900"/>
              <a:ext cx="48750" cy="56600"/>
            </a:xfrm>
            <a:custGeom>
              <a:avLst/>
              <a:gdLst/>
              <a:ahLst/>
              <a:cxnLst/>
              <a:rect l="l" t="t" r="r" b="b"/>
              <a:pathLst>
                <a:path w="1950" h="2264" extrusionOk="0">
                  <a:moveTo>
                    <a:pt x="302" y="0"/>
                  </a:moveTo>
                  <a:lnTo>
                    <a:pt x="290" y="13"/>
                  </a:lnTo>
                  <a:cubicBezTo>
                    <a:pt x="277" y="13"/>
                    <a:pt x="252" y="13"/>
                    <a:pt x="239" y="25"/>
                  </a:cubicBezTo>
                  <a:cubicBezTo>
                    <a:pt x="0" y="101"/>
                    <a:pt x="38" y="792"/>
                    <a:pt x="516" y="1459"/>
                  </a:cubicBezTo>
                  <a:cubicBezTo>
                    <a:pt x="893" y="1987"/>
                    <a:pt x="1371" y="2264"/>
                    <a:pt x="1635" y="2264"/>
                  </a:cubicBezTo>
                  <a:cubicBezTo>
                    <a:pt x="1685" y="2264"/>
                    <a:pt x="1748" y="2238"/>
                    <a:pt x="1786" y="2201"/>
                  </a:cubicBezTo>
                  <a:cubicBezTo>
                    <a:pt x="1949" y="2000"/>
                    <a:pt x="1635" y="1509"/>
                    <a:pt x="1245" y="943"/>
                  </a:cubicBezTo>
                  <a:cubicBezTo>
                    <a:pt x="881" y="428"/>
                    <a:pt x="528" y="0"/>
                    <a:pt x="302" y="0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5963100" y="1849575"/>
              <a:ext cx="616525" cy="708575"/>
            </a:xfrm>
            <a:custGeom>
              <a:avLst/>
              <a:gdLst/>
              <a:ahLst/>
              <a:cxnLst/>
              <a:rect l="l" t="t" r="r" b="b"/>
              <a:pathLst>
                <a:path w="24661" h="28343" extrusionOk="0">
                  <a:moveTo>
                    <a:pt x="16142" y="1"/>
                  </a:moveTo>
                  <a:cubicBezTo>
                    <a:pt x="7130" y="1"/>
                    <a:pt x="1" y="3850"/>
                    <a:pt x="1" y="3850"/>
                  </a:cubicBezTo>
                  <a:cubicBezTo>
                    <a:pt x="152" y="7447"/>
                    <a:pt x="315" y="11081"/>
                    <a:pt x="1095" y="14589"/>
                  </a:cubicBezTo>
                  <a:cubicBezTo>
                    <a:pt x="1875" y="18110"/>
                    <a:pt x="3333" y="21543"/>
                    <a:pt x="5798" y="24184"/>
                  </a:cubicBezTo>
                  <a:cubicBezTo>
                    <a:pt x="8100" y="26651"/>
                    <a:pt x="11377" y="28342"/>
                    <a:pt x="14746" y="28342"/>
                  </a:cubicBezTo>
                  <a:cubicBezTo>
                    <a:pt x="14965" y="28342"/>
                    <a:pt x="15185" y="28335"/>
                    <a:pt x="15405" y="28321"/>
                  </a:cubicBezTo>
                  <a:cubicBezTo>
                    <a:pt x="18385" y="28107"/>
                    <a:pt x="21290" y="26472"/>
                    <a:pt x="22824" y="23894"/>
                  </a:cubicBezTo>
                  <a:cubicBezTo>
                    <a:pt x="24195" y="21581"/>
                    <a:pt x="24396" y="18776"/>
                    <a:pt x="24471" y="16085"/>
                  </a:cubicBezTo>
                  <a:cubicBezTo>
                    <a:pt x="24610" y="11081"/>
                    <a:pt x="24660" y="1247"/>
                    <a:pt x="23981" y="1059"/>
                  </a:cubicBezTo>
                  <a:cubicBezTo>
                    <a:pt x="21298" y="298"/>
                    <a:pt x="18647" y="1"/>
                    <a:pt x="161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5987325" y="2197950"/>
              <a:ext cx="260325" cy="346450"/>
            </a:xfrm>
            <a:custGeom>
              <a:avLst/>
              <a:gdLst/>
              <a:ahLst/>
              <a:cxnLst/>
              <a:rect l="l" t="t" r="r" b="b"/>
              <a:pathLst>
                <a:path w="10413" h="13858" extrusionOk="0">
                  <a:moveTo>
                    <a:pt x="0" y="0"/>
                  </a:moveTo>
                  <a:cubicBezTo>
                    <a:pt x="226" y="1409"/>
                    <a:pt x="591" y="2792"/>
                    <a:pt x="1082" y="4125"/>
                  </a:cubicBezTo>
                  <a:cubicBezTo>
                    <a:pt x="1874" y="6162"/>
                    <a:pt x="2892" y="8061"/>
                    <a:pt x="4389" y="9746"/>
                  </a:cubicBezTo>
                  <a:cubicBezTo>
                    <a:pt x="2188" y="7193"/>
                    <a:pt x="868" y="3949"/>
                    <a:pt x="138" y="654"/>
                  </a:cubicBezTo>
                  <a:cubicBezTo>
                    <a:pt x="88" y="440"/>
                    <a:pt x="38" y="214"/>
                    <a:pt x="0" y="0"/>
                  </a:cubicBezTo>
                  <a:close/>
                  <a:moveTo>
                    <a:pt x="6438" y="11732"/>
                  </a:moveTo>
                  <a:cubicBezTo>
                    <a:pt x="6539" y="11808"/>
                    <a:pt x="6652" y="11896"/>
                    <a:pt x="6765" y="11971"/>
                  </a:cubicBezTo>
                  <a:cubicBezTo>
                    <a:pt x="6652" y="11896"/>
                    <a:pt x="6552" y="11808"/>
                    <a:pt x="6438" y="11732"/>
                  </a:cubicBezTo>
                  <a:close/>
                  <a:moveTo>
                    <a:pt x="8803" y="13204"/>
                  </a:moveTo>
                  <a:cubicBezTo>
                    <a:pt x="9318" y="13480"/>
                    <a:pt x="9859" y="13694"/>
                    <a:pt x="10412" y="13858"/>
                  </a:cubicBezTo>
                  <a:cubicBezTo>
                    <a:pt x="9859" y="13681"/>
                    <a:pt x="9318" y="13455"/>
                    <a:pt x="8803" y="1320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5975675" y="1980075"/>
              <a:ext cx="349625" cy="569675"/>
            </a:xfrm>
            <a:custGeom>
              <a:avLst/>
              <a:gdLst/>
              <a:ahLst/>
              <a:cxnLst/>
              <a:rect l="l" t="t" r="r" b="b"/>
              <a:pathLst>
                <a:path w="13985" h="22787" extrusionOk="0">
                  <a:moveTo>
                    <a:pt x="190" y="1"/>
                  </a:moveTo>
                  <a:cubicBezTo>
                    <a:pt x="193" y="13"/>
                    <a:pt x="197" y="26"/>
                    <a:pt x="201" y="38"/>
                  </a:cubicBezTo>
                  <a:lnTo>
                    <a:pt x="201" y="38"/>
                  </a:lnTo>
                  <a:lnTo>
                    <a:pt x="202" y="13"/>
                  </a:lnTo>
                  <a:lnTo>
                    <a:pt x="190" y="1"/>
                  </a:lnTo>
                  <a:close/>
                  <a:moveTo>
                    <a:pt x="201" y="38"/>
                  </a:moveTo>
                  <a:lnTo>
                    <a:pt x="39" y="3371"/>
                  </a:lnTo>
                  <a:cubicBezTo>
                    <a:pt x="1" y="5169"/>
                    <a:pt x="139" y="6955"/>
                    <a:pt x="441" y="8715"/>
                  </a:cubicBezTo>
                  <a:cubicBezTo>
                    <a:pt x="491" y="8942"/>
                    <a:pt x="529" y="9155"/>
                    <a:pt x="579" y="9369"/>
                  </a:cubicBezTo>
                  <a:cubicBezTo>
                    <a:pt x="1321" y="12676"/>
                    <a:pt x="2642" y="15908"/>
                    <a:pt x="4842" y="18473"/>
                  </a:cubicBezTo>
                  <a:cubicBezTo>
                    <a:pt x="5471" y="19177"/>
                    <a:pt x="6163" y="19844"/>
                    <a:pt x="6904" y="20435"/>
                  </a:cubicBezTo>
                  <a:cubicBezTo>
                    <a:pt x="7005" y="20523"/>
                    <a:pt x="7118" y="20611"/>
                    <a:pt x="7231" y="20686"/>
                  </a:cubicBezTo>
                  <a:cubicBezTo>
                    <a:pt x="7885" y="21139"/>
                    <a:pt x="8564" y="21541"/>
                    <a:pt x="9256" y="21919"/>
                  </a:cubicBezTo>
                  <a:cubicBezTo>
                    <a:pt x="9784" y="22170"/>
                    <a:pt x="10325" y="22384"/>
                    <a:pt x="10878" y="22573"/>
                  </a:cubicBezTo>
                  <a:cubicBezTo>
                    <a:pt x="11079" y="22635"/>
                    <a:pt x="11280" y="22686"/>
                    <a:pt x="11494" y="22749"/>
                  </a:cubicBezTo>
                  <a:lnTo>
                    <a:pt x="11545" y="22749"/>
                  </a:lnTo>
                  <a:cubicBezTo>
                    <a:pt x="11645" y="22774"/>
                    <a:pt x="11746" y="22786"/>
                    <a:pt x="11859" y="22786"/>
                  </a:cubicBezTo>
                  <a:cubicBezTo>
                    <a:pt x="12903" y="22786"/>
                    <a:pt x="13519" y="21403"/>
                    <a:pt x="13745" y="20246"/>
                  </a:cubicBezTo>
                  <a:cubicBezTo>
                    <a:pt x="13984" y="18951"/>
                    <a:pt x="13519" y="17593"/>
                    <a:pt x="12739" y="16537"/>
                  </a:cubicBezTo>
                  <a:cubicBezTo>
                    <a:pt x="11947" y="15480"/>
                    <a:pt x="10866" y="14688"/>
                    <a:pt x="9759" y="13984"/>
                  </a:cubicBezTo>
                  <a:cubicBezTo>
                    <a:pt x="8652" y="13267"/>
                    <a:pt x="7495" y="12626"/>
                    <a:pt x="6477" y="11796"/>
                  </a:cubicBezTo>
                  <a:cubicBezTo>
                    <a:pt x="4716" y="10362"/>
                    <a:pt x="3421" y="8439"/>
                    <a:pt x="2453" y="6389"/>
                  </a:cubicBezTo>
                  <a:cubicBezTo>
                    <a:pt x="1490" y="4351"/>
                    <a:pt x="851" y="2189"/>
                    <a:pt x="201" y="38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6181350" y="2398825"/>
              <a:ext cx="10300" cy="7275"/>
            </a:xfrm>
            <a:custGeom>
              <a:avLst/>
              <a:gdLst/>
              <a:ahLst/>
              <a:cxnLst/>
              <a:rect l="l" t="t" r="r" b="b"/>
              <a:pathLst>
                <a:path w="412" h="291" extrusionOk="0">
                  <a:moveTo>
                    <a:pt x="206" y="0"/>
                  </a:moveTo>
                  <a:cubicBezTo>
                    <a:pt x="180" y="0"/>
                    <a:pt x="152" y="8"/>
                    <a:pt x="124" y="26"/>
                  </a:cubicBezTo>
                  <a:lnTo>
                    <a:pt x="124" y="38"/>
                  </a:lnTo>
                  <a:cubicBezTo>
                    <a:pt x="0" y="131"/>
                    <a:pt x="87" y="291"/>
                    <a:pt x="205" y="291"/>
                  </a:cubicBezTo>
                  <a:cubicBezTo>
                    <a:pt x="232" y="291"/>
                    <a:pt x="260" y="283"/>
                    <a:pt x="287" y="264"/>
                  </a:cubicBezTo>
                  <a:cubicBezTo>
                    <a:pt x="412" y="171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6290650" y="2394875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7" y="0"/>
                  </a:moveTo>
                  <a:cubicBezTo>
                    <a:pt x="163" y="0"/>
                    <a:pt x="139" y="7"/>
                    <a:pt x="115" y="20"/>
                  </a:cubicBezTo>
                  <a:lnTo>
                    <a:pt x="102" y="20"/>
                  </a:lnTo>
                  <a:cubicBezTo>
                    <a:pt x="1" y="105"/>
                    <a:pt x="144" y="206"/>
                    <a:pt x="245" y="206"/>
                  </a:cubicBezTo>
                  <a:cubicBezTo>
                    <a:pt x="294" y="206"/>
                    <a:pt x="333" y="182"/>
                    <a:pt x="329" y="121"/>
                  </a:cubicBezTo>
                  <a:cubicBezTo>
                    <a:pt x="310" y="47"/>
                    <a:pt x="252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6408950" y="2282200"/>
              <a:ext cx="10300" cy="7275"/>
            </a:xfrm>
            <a:custGeom>
              <a:avLst/>
              <a:gdLst/>
              <a:ahLst/>
              <a:cxnLst/>
              <a:rect l="l" t="t" r="r" b="b"/>
              <a:pathLst>
                <a:path w="412" h="291" extrusionOk="0">
                  <a:moveTo>
                    <a:pt x="214" y="0"/>
                  </a:moveTo>
                  <a:cubicBezTo>
                    <a:pt x="189" y="0"/>
                    <a:pt x="163" y="8"/>
                    <a:pt x="136" y="25"/>
                  </a:cubicBezTo>
                  <a:lnTo>
                    <a:pt x="124" y="38"/>
                  </a:lnTo>
                  <a:cubicBezTo>
                    <a:pt x="0" y="131"/>
                    <a:pt x="96" y="290"/>
                    <a:pt x="210" y="290"/>
                  </a:cubicBezTo>
                  <a:cubicBezTo>
                    <a:pt x="236" y="290"/>
                    <a:pt x="262" y="283"/>
                    <a:pt x="287" y="264"/>
                  </a:cubicBezTo>
                  <a:cubicBezTo>
                    <a:pt x="412" y="171"/>
                    <a:pt x="33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6352625" y="2005225"/>
              <a:ext cx="9750" cy="7275"/>
            </a:xfrm>
            <a:custGeom>
              <a:avLst/>
              <a:gdLst/>
              <a:ahLst/>
              <a:cxnLst/>
              <a:rect l="l" t="t" r="r" b="b"/>
              <a:pathLst>
                <a:path w="390" h="291" extrusionOk="0">
                  <a:moveTo>
                    <a:pt x="189" y="1"/>
                  </a:moveTo>
                  <a:cubicBezTo>
                    <a:pt x="0" y="13"/>
                    <a:pt x="13" y="290"/>
                    <a:pt x="201" y="290"/>
                  </a:cubicBezTo>
                  <a:cubicBezTo>
                    <a:pt x="377" y="290"/>
                    <a:pt x="390" y="13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6466150" y="2050375"/>
              <a:ext cx="8575" cy="5375"/>
            </a:xfrm>
            <a:custGeom>
              <a:avLst/>
              <a:gdLst/>
              <a:ahLst/>
              <a:cxnLst/>
              <a:rect l="l" t="t" r="r" b="b"/>
              <a:pathLst>
                <a:path w="343" h="215" extrusionOk="0">
                  <a:moveTo>
                    <a:pt x="189" y="0"/>
                  </a:moveTo>
                  <a:cubicBezTo>
                    <a:pt x="168" y="0"/>
                    <a:pt x="146" y="6"/>
                    <a:pt x="124" y="18"/>
                  </a:cubicBezTo>
                  <a:lnTo>
                    <a:pt x="112" y="31"/>
                  </a:lnTo>
                  <a:cubicBezTo>
                    <a:pt x="0" y="108"/>
                    <a:pt x="152" y="214"/>
                    <a:pt x="256" y="214"/>
                  </a:cubicBezTo>
                  <a:cubicBezTo>
                    <a:pt x="304" y="214"/>
                    <a:pt x="342" y="191"/>
                    <a:pt x="338" y="131"/>
                  </a:cubicBezTo>
                  <a:cubicBezTo>
                    <a:pt x="319" y="55"/>
                    <a:pt x="257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6057850" y="2366750"/>
              <a:ext cx="10300" cy="7125"/>
            </a:xfrm>
            <a:custGeom>
              <a:avLst/>
              <a:gdLst/>
              <a:ahLst/>
              <a:cxnLst/>
              <a:rect l="l" t="t" r="r" b="b"/>
              <a:pathLst>
                <a:path w="412" h="285" extrusionOk="0">
                  <a:moveTo>
                    <a:pt x="212" y="1"/>
                  </a:moveTo>
                  <a:cubicBezTo>
                    <a:pt x="187" y="1"/>
                    <a:pt x="161" y="8"/>
                    <a:pt x="134" y="26"/>
                  </a:cubicBezTo>
                  <a:lnTo>
                    <a:pt x="122" y="39"/>
                  </a:lnTo>
                  <a:cubicBezTo>
                    <a:pt x="1" y="129"/>
                    <a:pt x="90" y="284"/>
                    <a:pt x="207" y="284"/>
                  </a:cubicBezTo>
                  <a:cubicBezTo>
                    <a:pt x="237" y="284"/>
                    <a:pt x="268" y="275"/>
                    <a:pt x="298" y="252"/>
                  </a:cubicBezTo>
                  <a:cubicBezTo>
                    <a:pt x="412" y="169"/>
                    <a:pt x="329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6039875" y="2274325"/>
              <a:ext cx="10300" cy="7300"/>
            </a:xfrm>
            <a:custGeom>
              <a:avLst/>
              <a:gdLst/>
              <a:ahLst/>
              <a:cxnLst/>
              <a:rect l="l" t="t" r="r" b="b"/>
              <a:pathLst>
                <a:path w="412" h="292" extrusionOk="0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96" y="291"/>
                    <a:pt x="210" y="291"/>
                  </a:cubicBezTo>
                  <a:cubicBezTo>
                    <a:pt x="236" y="291"/>
                    <a:pt x="262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6030375" y="2191350"/>
              <a:ext cx="9775" cy="7250"/>
            </a:xfrm>
            <a:custGeom>
              <a:avLst/>
              <a:gdLst/>
              <a:ahLst/>
              <a:cxnLst/>
              <a:rect l="l" t="t" r="r" b="b"/>
              <a:pathLst>
                <a:path w="391" h="290" extrusionOk="0">
                  <a:moveTo>
                    <a:pt x="190" y="0"/>
                  </a:moveTo>
                  <a:cubicBezTo>
                    <a:pt x="1" y="13"/>
                    <a:pt x="13" y="289"/>
                    <a:pt x="190" y="289"/>
                  </a:cubicBezTo>
                  <a:cubicBezTo>
                    <a:pt x="378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6025350" y="2102200"/>
              <a:ext cx="6350" cy="6700"/>
            </a:xfrm>
            <a:custGeom>
              <a:avLst/>
              <a:gdLst/>
              <a:ahLst/>
              <a:cxnLst/>
              <a:rect l="l" t="t" r="r" b="b"/>
              <a:pathLst>
                <a:path w="254" h="268" extrusionOk="0">
                  <a:moveTo>
                    <a:pt x="137" y="1"/>
                  </a:moveTo>
                  <a:cubicBezTo>
                    <a:pt x="123" y="1"/>
                    <a:pt x="107" y="7"/>
                    <a:pt x="89" y="20"/>
                  </a:cubicBezTo>
                  <a:lnTo>
                    <a:pt x="76" y="20"/>
                  </a:lnTo>
                  <a:cubicBezTo>
                    <a:pt x="1" y="95"/>
                    <a:pt x="13" y="209"/>
                    <a:pt x="101" y="259"/>
                  </a:cubicBezTo>
                  <a:cubicBezTo>
                    <a:pt x="116" y="265"/>
                    <a:pt x="129" y="268"/>
                    <a:pt x="140" y="268"/>
                  </a:cubicBezTo>
                  <a:cubicBezTo>
                    <a:pt x="254" y="268"/>
                    <a:pt x="235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6531875" y="2028500"/>
              <a:ext cx="10350" cy="7275"/>
            </a:xfrm>
            <a:custGeom>
              <a:avLst/>
              <a:gdLst/>
              <a:ahLst/>
              <a:cxnLst/>
              <a:rect l="l" t="t" r="r" b="b"/>
              <a:pathLst>
                <a:path w="414" h="291" extrusionOk="0">
                  <a:moveTo>
                    <a:pt x="218" y="0"/>
                  </a:moveTo>
                  <a:cubicBezTo>
                    <a:pt x="192" y="0"/>
                    <a:pt x="165" y="8"/>
                    <a:pt x="136" y="26"/>
                  </a:cubicBezTo>
                  <a:lnTo>
                    <a:pt x="123" y="38"/>
                  </a:lnTo>
                  <a:cubicBezTo>
                    <a:pt x="0" y="131"/>
                    <a:pt x="95" y="291"/>
                    <a:pt x="217" y="291"/>
                  </a:cubicBezTo>
                  <a:cubicBezTo>
                    <a:pt x="244" y="291"/>
                    <a:pt x="272" y="283"/>
                    <a:pt x="300" y="264"/>
                  </a:cubicBezTo>
                  <a:cubicBezTo>
                    <a:pt x="414" y="171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6425550" y="23868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189" y="277"/>
                  </a:cubicBezTo>
                  <a:cubicBezTo>
                    <a:pt x="365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6439475" y="2474100"/>
              <a:ext cx="8525" cy="5325"/>
            </a:xfrm>
            <a:custGeom>
              <a:avLst/>
              <a:gdLst/>
              <a:ahLst/>
              <a:cxnLst/>
              <a:rect l="l" t="t" r="r" b="b"/>
              <a:pathLst>
                <a:path w="341" h="213" extrusionOk="0">
                  <a:moveTo>
                    <a:pt x="194" y="0"/>
                  </a:moveTo>
                  <a:cubicBezTo>
                    <a:pt x="171" y="0"/>
                    <a:pt x="146" y="6"/>
                    <a:pt x="122" y="20"/>
                  </a:cubicBezTo>
                  <a:lnTo>
                    <a:pt x="110" y="33"/>
                  </a:lnTo>
                  <a:cubicBezTo>
                    <a:pt x="0" y="108"/>
                    <a:pt x="145" y="212"/>
                    <a:pt x="248" y="212"/>
                  </a:cubicBezTo>
                  <a:cubicBezTo>
                    <a:pt x="299" y="212"/>
                    <a:pt x="340" y="187"/>
                    <a:pt x="336" y="121"/>
                  </a:cubicBezTo>
                  <a:cubicBezTo>
                    <a:pt x="318" y="47"/>
                    <a:pt x="25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5991100" y="1941100"/>
              <a:ext cx="504900" cy="54100"/>
            </a:xfrm>
            <a:custGeom>
              <a:avLst/>
              <a:gdLst/>
              <a:ahLst/>
              <a:cxnLst/>
              <a:rect l="l" t="t" r="r" b="b"/>
              <a:pathLst>
                <a:path w="20196" h="2164" extrusionOk="0">
                  <a:moveTo>
                    <a:pt x="20032" y="1"/>
                  </a:moveTo>
                  <a:cubicBezTo>
                    <a:pt x="19453" y="1"/>
                    <a:pt x="16875" y="667"/>
                    <a:pt x="13392" y="1032"/>
                  </a:cubicBezTo>
                  <a:cubicBezTo>
                    <a:pt x="13405" y="1233"/>
                    <a:pt x="13417" y="1434"/>
                    <a:pt x="13430" y="1623"/>
                  </a:cubicBezTo>
                  <a:cubicBezTo>
                    <a:pt x="13430" y="1711"/>
                    <a:pt x="13430" y="1786"/>
                    <a:pt x="13443" y="1862"/>
                  </a:cubicBezTo>
                  <a:cubicBezTo>
                    <a:pt x="13681" y="1836"/>
                    <a:pt x="13908" y="1799"/>
                    <a:pt x="14147" y="1774"/>
                  </a:cubicBezTo>
                  <a:cubicBezTo>
                    <a:pt x="15216" y="1598"/>
                    <a:pt x="16284" y="1371"/>
                    <a:pt x="17341" y="1095"/>
                  </a:cubicBezTo>
                  <a:cubicBezTo>
                    <a:pt x="19139" y="604"/>
                    <a:pt x="20195" y="139"/>
                    <a:pt x="20157" y="38"/>
                  </a:cubicBezTo>
                  <a:cubicBezTo>
                    <a:pt x="20157" y="13"/>
                    <a:pt x="20107" y="1"/>
                    <a:pt x="20032" y="1"/>
                  </a:cubicBezTo>
                  <a:close/>
                  <a:moveTo>
                    <a:pt x="226" y="667"/>
                  </a:moveTo>
                  <a:cubicBezTo>
                    <a:pt x="101" y="667"/>
                    <a:pt x="38" y="692"/>
                    <a:pt x="38" y="717"/>
                  </a:cubicBezTo>
                  <a:cubicBezTo>
                    <a:pt x="0" y="831"/>
                    <a:pt x="1094" y="1220"/>
                    <a:pt x="2917" y="1585"/>
                  </a:cubicBezTo>
                  <a:cubicBezTo>
                    <a:pt x="3986" y="1799"/>
                    <a:pt x="5068" y="1950"/>
                    <a:pt x="6149" y="2038"/>
                  </a:cubicBezTo>
                  <a:cubicBezTo>
                    <a:pt x="7067" y="2113"/>
                    <a:pt x="8060" y="2163"/>
                    <a:pt x="9104" y="2163"/>
                  </a:cubicBezTo>
                  <a:cubicBezTo>
                    <a:pt x="9444" y="2163"/>
                    <a:pt x="9796" y="2163"/>
                    <a:pt x="10160" y="2151"/>
                  </a:cubicBezTo>
                  <a:cubicBezTo>
                    <a:pt x="11255" y="2113"/>
                    <a:pt x="12298" y="2013"/>
                    <a:pt x="13279" y="1887"/>
                  </a:cubicBezTo>
                  <a:cubicBezTo>
                    <a:pt x="13279" y="1811"/>
                    <a:pt x="13266" y="1723"/>
                    <a:pt x="13266" y="1635"/>
                  </a:cubicBezTo>
                  <a:cubicBezTo>
                    <a:pt x="13254" y="1447"/>
                    <a:pt x="13241" y="1258"/>
                    <a:pt x="13216" y="1057"/>
                  </a:cubicBezTo>
                  <a:cubicBezTo>
                    <a:pt x="12248" y="1157"/>
                    <a:pt x="11217" y="1233"/>
                    <a:pt x="10123" y="1271"/>
                  </a:cubicBezTo>
                  <a:cubicBezTo>
                    <a:pt x="9607" y="1283"/>
                    <a:pt x="9079" y="1296"/>
                    <a:pt x="8576" y="1296"/>
                  </a:cubicBezTo>
                  <a:cubicBezTo>
                    <a:pt x="6765" y="1283"/>
                    <a:pt x="4942" y="1183"/>
                    <a:pt x="3131" y="981"/>
                  </a:cubicBezTo>
                  <a:cubicBezTo>
                    <a:pt x="1672" y="818"/>
                    <a:pt x="641" y="667"/>
                    <a:pt x="226" y="667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6036350" y="1959325"/>
              <a:ext cx="138050" cy="550175"/>
            </a:xfrm>
            <a:custGeom>
              <a:avLst/>
              <a:gdLst/>
              <a:ahLst/>
              <a:cxnLst/>
              <a:rect l="l" t="t" r="r" b="b"/>
              <a:pathLst>
                <a:path w="5522" h="22007" extrusionOk="0">
                  <a:moveTo>
                    <a:pt x="13" y="1"/>
                  </a:moveTo>
                  <a:cubicBezTo>
                    <a:pt x="1" y="89"/>
                    <a:pt x="1" y="164"/>
                    <a:pt x="13" y="240"/>
                  </a:cubicBezTo>
                  <a:cubicBezTo>
                    <a:pt x="13" y="416"/>
                    <a:pt x="26" y="630"/>
                    <a:pt x="26" y="919"/>
                  </a:cubicBezTo>
                  <a:cubicBezTo>
                    <a:pt x="51" y="1497"/>
                    <a:pt x="89" y="2340"/>
                    <a:pt x="177" y="3384"/>
                  </a:cubicBezTo>
                  <a:cubicBezTo>
                    <a:pt x="391" y="6112"/>
                    <a:pt x="768" y="8816"/>
                    <a:pt x="1296" y="11482"/>
                  </a:cubicBezTo>
                  <a:cubicBezTo>
                    <a:pt x="1610" y="13054"/>
                    <a:pt x="1950" y="14537"/>
                    <a:pt x="2315" y="15870"/>
                  </a:cubicBezTo>
                  <a:cubicBezTo>
                    <a:pt x="2491" y="16537"/>
                    <a:pt x="2667" y="17165"/>
                    <a:pt x="2843" y="17756"/>
                  </a:cubicBezTo>
                  <a:cubicBezTo>
                    <a:pt x="2994" y="18310"/>
                    <a:pt x="3182" y="18850"/>
                    <a:pt x="3409" y="19379"/>
                  </a:cubicBezTo>
                  <a:cubicBezTo>
                    <a:pt x="3761" y="20133"/>
                    <a:pt x="4251" y="20825"/>
                    <a:pt x="4842" y="21403"/>
                  </a:cubicBezTo>
                  <a:cubicBezTo>
                    <a:pt x="5043" y="21604"/>
                    <a:pt x="5219" y="21768"/>
                    <a:pt x="5333" y="21868"/>
                  </a:cubicBezTo>
                  <a:cubicBezTo>
                    <a:pt x="5395" y="21919"/>
                    <a:pt x="5458" y="21969"/>
                    <a:pt x="5521" y="22007"/>
                  </a:cubicBezTo>
                  <a:cubicBezTo>
                    <a:pt x="5471" y="21944"/>
                    <a:pt x="5421" y="21894"/>
                    <a:pt x="5358" y="21831"/>
                  </a:cubicBezTo>
                  <a:cubicBezTo>
                    <a:pt x="5245" y="21730"/>
                    <a:pt x="5081" y="21567"/>
                    <a:pt x="4880" y="21353"/>
                  </a:cubicBezTo>
                  <a:cubicBezTo>
                    <a:pt x="4314" y="20762"/>
                    <a:pt x="3849" y="20083"/>
                    <a:pt x="3522" y="19328"/>
                  </a:cubicBezTo>
                  <a:cubicBezTo>
                    <a:pt x="3295" y="18800"/>
                    <a:pt x="3119" y="18272"/>
                    <a:pt x="2981" y="17719"/>
                  </a:cubicBezTo>
                  <a:cubicBezTo>
                    <a:pt x="2805" y="17128"/>
                    <a:pt x="2642" y="16499"/>
                    <a:pt x="2465" y="15833"/>
                  </a:cubicBezTo>
                  <a:cubicBezTo>
                    <a:pt x="2113" y="14487"/>
                    <a:pt x="1774" y="13016"/>
                    <a:pt x="1459" y="11457"/>
                  </a:cubicBezTo>
                  <a:cubicBezTo>
                    <a:pt x="931" y="8778"/>
                    <a:pt x="542" y="6087"/>
                    <a:pt x="290" y="3371"/>
                  </a:cubicBezTo>
                  <a:cubicBezTo>
                    <a:pt x="189" y="2340"/>
                    <a:pt x="127" y="1497"/>
                    <a:pt x="89" y="906"/>
                  </a:cubicBezTo>
                  <a:cubicBezTo>
                    <a:pt x="64" y="630"/>
                    <a:pt x="51" y="403"/>
                    <a:pt x="39" y="240"/>
                  </a:cubicBezTo>
                  <a:cubicBezTo>
                    <a:pt x="39" y="164"/>
                    <a:pt x="26" y="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6370525" y="2239450"/>
              <a:ext cx="39025" cy="302125"/>
            </a:xfrm>
            <a:custGeom>
              <a:avLst/>
              <a:gdLst/>
              <a:ahLst/>
              <a:cxnLst/>
              <a:rect l="l" t="t" r="r" b="b"/>
              <a:pathLst>
                <a:path w="1561" h="12085" extrusionOk="0">
                  <a:moveTo>
                    <a:pt x="51" y="0"/>
                  </a:moveTo>
                  <a:cubicBezTo>
                    <a:pt x="1" y="0"/>
                    <a:pt x="290" y="2716"/>
                    <a:pt x="692" y="6048"/>
                  </a:cubicBezTo>
                  <a:cubicBezTo>
                    <a:pt x="1095" y="9393"/>
                    <a:pt x="1460" y="12084"/>
                    <a:pt x="1510" y="12084"/>
                  </a:cubicBezTo>
                  <a:cubicBezTo>
                    <a:pt x="1560" y="12072"/>
                    <a:pt x="1271" y="9368"/>
                    <a:pt x="869" y="6023"/>
                  </a:cubicBezTo>
                  <a:cubicBezTo>
                    <a:pt x="466" y="269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6244150" y="1859050"/>
              <a:ext cx="83975" cy="189600"/>
            </a:xfrm>
            <a:custGeom>
              <a:avLst/>
              <a:gdLst/>
              <a:ahLst/>
              <a:cxnLst/>
              <a:rect l="l" t="t" r="r" b="b"/>
              <a:pathLst>
                <a:path w="3359" h="7584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101"/>
                    <a:pt x="114" y="189"/>
                    <a:pt x="189" y="277"/>
                  </a:cubicBezTo>
                  <a:cubicBezTo>
                    <a:pt x="315" y="453"/>
                    <a:pt x="516" y="705"/>
                    <a:pt x="755" y="1019"/>
                  </a:cubicBezTo>
                  <a:cubicBezTo>
                    <a:pt x="1246" y="1635"/>
                    <a:pt x="1925" y="2490"/>
                    <a:pt x="2679" y="3421"/>
                  </a:cubicBezTo>
                  <a:lnTo>
                    <a:pt x="2968" y="3760"/>
                  </a:lnTo>
                  <a:cubicBezTo>
                    <a:pt x="2981" y="3798"/>
                    <a:pt x="3019" y="3823"/>
                    <a:pt x="3019" y="3836"/>
                  </a:cubicBezTo>
                  <a:lnTo>
                    <a:pt x="3031" y="3861"/>
                  </a:lnTo>
                  <a:lnTo>
                    <a:pt x="3044" y="3911"/>
                  </a:lnTo>
                  <a:cubicBezTo>
                    <a:pt x="3056" y="3974"/>
                    <a:pt x="3056" y="4050"/>
                    <a:pt x="3069" y="4113"/>
                  </a:cubicBezTo>
                  <a:cubicBezTo>
                    <a:pt x="3107" y="4402"/>
                    <a:pt x="3119" y="4666"/>
                    <a:pt x="3144" y="4930"/>
                  </a:cubicBezTo>
                  <a:cubicBezTo>
                    <a:pt x="3170" y="5433"/>
                    <a:pt x="3195" y="5898"/>
                    <a:pt x="3220" y="6313"/>
                  </a:cubicBezTo>
                  <a:cubicBezTo>
                    <a:pt x="3270" y="7093"/>
                    <a:pt x="3308" y="7583"/>
                    <a:pt x="3333" y="7583"/>
                  </a:cubicBezTo>
                  <a:cubicBezTo>
                    <a:pt x="3358" y="7470"/>
                    <a:pt x="3358" y="7344"/>
                    <a:pt x="3358" y="7231"/>
                  </a:cubicBezTo>
                  <a:cubicBezTo>
                    <a:pt x="3358" y="7017"/>
                    <a:pt x="3358" y="6703"/>
                    <a:pt x="3358" y="6301"/>
                  </a:cubicBezTo>
                  <a:cubicBezTo>
                    <a:pt x="3346" y="5911"/>
                    <a:pt x="3333" y="5445"/>
                    <a:pt x="3308" y="4917"/>
                  </a:cubicBezTo>
                  <a:cubicBezTo>
                    <a:pt x="3295" y="4653"/>
                    <a:pt x="3283" y="4389"/>
                    <a:pt x="3245" y="4100"/>
                  </a:cubicBezTo>
                  <a:cubicBezTo>
                    <a:pt x="3245" y="4024"/>
                    <a:pt x="3232" y="3949"/>
                    <a:pt x="3220" y="3886"/>
                  </a:cubicBezTo>
                  <a:lnTo>
                    <a:pt x="3207" y="3823"/>
                  </a:lnTo>
                  <a:cubicBezTo>
                    <a:pt x="3195" y="3798"/>
                    <a:pt x="3195" y="3773"/>
                    <a:pt x="3182" y="3748"/>
                  </a:cubicBezTo>
                  <a:cubicBezTo>
                    <a:pt x="3170" y="3723"/>
                    <a:pt x="3157" y="3710"/>
                    <a:pt x="3144" y="3698"/>
                  </a:cubicBezTo>
                  <a:lnTo>
                    <a:pt x="3107" y="3647"/>
                  </a:lnTo>
                  <a:lnTo>
                    <a:pt x="2818" y="3308"/>
                  </a:lnTo>
                  <a:cubicBezTo>
                    <a:pt x="2063" y="2377"/>
                    <a:pt x="1371" y="1535"/>
                    <a:pt x="856" y="944"/>
                  </a:cubicBezTo>
                  <a:cubicBezTo>
                    <a:pt x="604" y="642"/>
                    <a:pt x="391" y="403"/>
                    <a:pt x="240" y="239"/>
                  </a:cubicBezTo>
                  <a:cubicBezTo>
                    <a:pt x="101" y="7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6104575" y="2367275"/>
              <a:ext cx="274775" cy="16525"/>
            </a:xfrm>
            <a:custGeom>
              <a:avLst/>
              <a:gdLst/>
              <a:ahLst/>
              <a:cxnLst/>
              <a:rect l="l" t="t" r="r" b="b"/>
              <a:pathLst>
                <a:path w="10991" h="661" extrusionOk="0">
                  <a:moveTo>
                    <a:pt x="10878" y="0"/>
                  </a:moveTo>
                  <a:cubicBezTo>
                    <a:pt x="10773" y="0"/>
                    <a:pt x="10665" y="12"/>
                    <a:pt x="10563" y="30"/>
                  </a:cubicBezTo>
                  <a:lnTo>
                    <a:pt x="9381" y="131"/>
                  </a:lnTo>
                  <a:cubicBezTo>
                    <a:pt x="8388" y="219"/>
                    <a:pt x="7030" y="332"/>
                    <a:pt x="5508" y="407"/>
                  </a:cubicBezTo>
                  <a:cubicBezTo>
                    <a:pt x="3987" y="495"/>
                    <a:pt x="2616" y="521"/>
                    <a:pt x="1623" y="521"/>
                  </a:cubicBezTo>
                  <a:lnTo>
                    <a:pt x="441" y="533"/>
                  </a:lnTo>
                  <a:cubicBezTo>
                    <a:pt x="290" y="533"/>
                    <a:pt x="151" y="533"/>
                    <a:pt x="1" y="558"/>
                  </a:cubicBezTo>
                  <a:cubicBezTo>
                    <a:pt x="151" y="596"/>
                    <a:pt x="290" y="609"/>
                    <a:pt x="441" y="609"/>
                  </a:cubicBezTo>
                  <a:cubicBezTo>
                    <a:pt x="717" y="621"/>
                    <a:pt x="1120" y="646"/>
                    <a:pt x="1623" y="646"/>
                  </a:cubicBezTo>
                  <a:cubicBezTo>
                    <a:pt x="1969" y="655"/>
                    <a:pt x="2361" y="661"/>
                    <a:pt x="2789" y="661"/>
                  </a:cubicBezTo>
                  <a:cubicBezTo>
                    <a:pt x="3589" y="661"/>
                    <a:pt x="4517" y="641"/>
                    <a:pt x="5508" y="583"/>
                  </a:cubicBezTo>
                  <a:cubicBezTo>
                    <a:pt x="7042" y="508"/>
                    <a:pt x="8413" y="382"/>
                    <a:pt x="9394" y="256"/>
                  </a:cubicBezTo>
                  <a:cubicBezTo>
                    <a:pt x="9897" y="194"/>
                    <a:pt x="10287" y="143"/>
                    <a:pt x="10563" y="93"/>
                  </a:cubicBezTo>
                  <a:cubicBezTo>
                    <a:pt x="10714" y="80"/>
                    <a:pt x="10853" y="43"/>
                    <a:pt x="10991" y="5"/>
                  </a:cubicBezTo>
                  <a:cubicBezTo>
                    <a:pt x="10954" y="2"/>
                    <a:pt x="10916" y="0"/>
                    <a:pt x="10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6404175" y="2039750"/>
              <a:ext cx="171975" cy="53125"/>
            </a:xfrm>
            <a:custGeom>
              <a:avLst/>
              <a:gdLst/>
              <a:ahLst/>
              <a:cxnLst/>
              <a:rect l="l" t="t" r="r" b="b"/>
              <a:pathLst>
                <a:path w="6879" h="2125" extrusionOk="0">
                  <a:moveTo>
                    <a:pt x="6873" y="1"/>
                  </a:moveTo>
                  <a:cubicBezTo>
                    <a:pt x="6823" y="1"/>
                    <a:pt x="6478" y="182"/>
                    <a:pt x="5911" y="431"/>
                  </a:cubicBezTo>
                  <a:cubicBezTo>
                    <a:pt x="5131" y="770"/>
                    <a:pt x="4339" y="1059"/>
                    <a:pt x="3521" y="1286"/>
                  </a:cubicBezTo>
                  <a:cubicBezTo>
                    <a:pt x="2566" y="1575"/>
                    <a:pt x="1685" y="1764"/>
                    <a:pt x="1044" y="1889"/>
                  </a:cubicBezTo>
                  <a:cubicBezTo>
                    <a:pt x="403" y="2028"/>
                    <a:pt x="0" y="2090"/>
                    <a:pt x="0" y="2116"/>
                  </a:cubicBezTo>
                  <a:cubicBezTo>
                    <a:pt x="3" y="2122"/>
                    <a:pt x="28" y="2125"/>
                    <a:pt x="73" y="2125"/>
                  </a:cubicBezTo>
                  <a:cubicBezTo>
                    <a:pt x="217" y="2125"/>
                    <a:pt x="570" y="2092"/>
                    <a:pt x="1069" y="2015"/>
                  </a:cubicBezTo>
                  <a:cubicBezTo>
                    <a:pt x="1912" y="1889"/>
                    <a:pt x="2742" y="1701"/>
                    <a:pt x="3572" y="1462"/>
                  </a:cubicBezTo>
                  <a:cubicBezTo>
                    <a:pt x="4389" y="1223"/>
                    <a:pt x="5194" y="921"/>
                    <a:pt x="5961" y="544"/>
                  </a:cubicBezTo>
                  <a:cubicBezTo>
                    <a:pt x="6200" y="431"/>
                    <a:pt x="6426" y="305"/>
                    <a:pt x="6652" y="167"/>
                  </a:cubicBezTo>
                  <a:cubicBezTo>
                    <a:pt x="6803" y="66"/>
                    <a:pt x="6879" y="3"/>
                    <a:pt x="6879" y="3"/>
                  </a:cubicBezTo>
                  <a:cubicBezTo>
                    <a:pt x="6878" y="2"/>
                    <a:pt x="6876" y="1"/>
                    <a:pt x="6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6210825" y="2043575"/>
              <a:ext cx="232350" cy="199000"/>
            </a:xfrm>
            <a:custGeom>
              <a:avLst/>
              <a:gdLst/>
              <a:ahLst/>
              <a:cxnLst/>
              <a:rect l="l" t="t" r="r" b="b"/>
              <a:pathLst>
                <a:path w="9294" h="7960" extrusionOk="0">
                  <a:moveTo>
                    <a:pt x="5307" y="1"/>
                  </a:moveTo>
                  <a:cubicBezTo>
                    <a:pt x="1761" y="1"/>
                    <a:pt x="1" y="4289"/>
                    <a:pt x="2503" y="6791"/>
                  </a:cubicBezTo>
                  <a:cubicBezTo>
                    <a:pt x="3315" y="7599"/>
                    <a:pt x="4309" y="7960"/>
                    <a:pt x="5284" y="7960"/>
                  </a:cubicBezTo>
                  <a:cubicBezTo>
                    <a:pt x="7332" y="7960"/>
                    <a:pt x="9294" y="6368"/>
                    <a:pt x="9294" y="3975"/>
                  </a:cubicBezTo>
                  <a:cubicBezTo>
                    <a:pt x="9281" y="1774"/>
                    <a:pt x="7508" y="1"/>
                    <a:pt x="530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6246675" y="2070300"/>
              <a:ext cx="169150" cy="145100"/>
            </a:xfrm>
            <a:custGeom>
              <a:avLst/>
              <a:gdLst/>
              <a:ahLst/>
              <a:cxnLst/>
              <a:rect l="l" t="t" r="r" b="b"/>
              <a:pathLst>
                <a:path w="6766" h="5804" extrusionOk="0">
                  <a:moveTo>
                    <a:pt x="3873" y="1"/>
                  </a:moveTo>
                  <a:cubicBezTo>
                    <a:pt x="1296" y="1"/>
                    <a:pt x="0" y="3119"/>
                    <a:pt x="1824" y="4943"/>
                  </a:cubicBezTo>
                  <a:cubicBezTo>
                    <a:pt x="2415" y="5538"/>
                    <a:pt x="3142" y="5804"/>
                    <a:pt x="3855" y="5804"/>
                  </a:cubicBezTo>
                  <a:cubicBezTo>
                    <a:pt x="5341" y="5804"/>
                    <a:pt x="6766" y="4648"/>
                    <a:pt x="6766" y="2906"/>
                  </a:cubicBezTo>
                  <a:cubicBezTo>
                    <a:pt x="6766" y="1296"/>
                    <a:pt x="5470" y="1"/>
                    <a:pt x="3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6302625" y="2093575"/>
              <a:ext cx="79875" cy="90250"/>
            </a:xfrm>
            <a:custGeom>
              <a:avLst/>
              <a:gdLst/>
              <a:ahLst/>
              <a:cxnLst/>
              <a:rect l="l" t="t" r="r" b="b"/>
              <a:pathLst>
                <a:path w="3195" h="3610" extrusionOk="0">
                  <a:moveTo>
                    <a:pt x="1522" y="0"/>
                  </a:moveTo>
                  <a:lnTo>
                    <a:pt x="1485" y="25"/>
                  </a:lnTo>
                  <a:lnTo>
                    <a:pt x="47" y="963"/>
                  </a:lnTo>
                  <a:lnTo>
                    <a:pt x="47" y="963"/>
                  </a:lnTo>
                  <a:cubicBezTo>
                    <a:pt x="49" y="958"/>
                    <a:pt x="50" y="954"/>
                    <a:pt x="49" y="954"/>
                  </a:cubicBezTo>
                  <a:lnTo>
                    <a:pt x="49" y="954"/>
                  </a:lnTo>
                  <a:cubicBezTo>
                    <a:pt x="48" y="954"/>
                    <a:pt x="45" y="958"/>
                    <a:pt x="38" y="969"/>
                  </a:cubicBezTo>
                  <a:lnTo>
                    <a:pt x="47" y="963"/>
                  </a:lnTo>
                  <a:lnTo>
                    <a:pt x="47" y="963"/>
                  </a:lnTo>
                  <a:cubicBezTo>
                    <a:pt x="37" y="989"/>
                    <a:pt x="4" y="1057"/>
                    <a:pt x="1" y="1057"/>
                  </a:cubicBezTo>
                  <a:cubicBezTo>
                    <a:pt x="1" y="1057"/>
                    <a:pt x="1" y="1057"/>
                    <a:pt x="1" y="1057"/>
                  </a:cubicBezTo>
                  <a:lnTo>
                    <a:pt x="1" y="1107"/>
                  </a:lnTo>
                  <a:lnTo>
                    <a:pt x="1" y="1157"/>
                  </a:lnTo>
                  <a:lnTo>
                    <a:pt x="13" y="1270"/>
                  </a:lnTo>
                  <a:lnTo>
                    <a:pt x="26" y="1497"/>
                  </a:lnTo>
                  <a:cubicBezTo>
                    <a:pt x="26" y="1648"/>
                    <a:pt x="38" y="1786"/>
                    <a:pt x="51" y="1937"/>
                  </a:cubicBezTo>
                  <a:cubicBezTo>
                    <a:pt x="64" y="2226"/>
                    <a:pt x="89" y="2503"/>
                    <a:pt x="101" y="2767"/>
                  </a:cubicBezTo>
                  <a:lnTo>
                    <a:pt x="101" y="2817"/>
                  </a:lnTo>
                  <a:lnTo>
                    <a:pt x="139" y="2842"/>
                  </a:lnTo>
                  <a:lnTo>
                    <a:pt x="1686" y="3597"/>
                  </a:lnTo>
                  <a:lnTo>
                    <a:pt x="1723" y="3609"/>
                  </a:lnTo>
                  <a:lnTo>
                    <a:pt x="1761" y="3597"/>
                  </a:lnTo>
                  <a:cubicBezTo>
                    <a:pt x="2214" y="3295"/>
                    <a:pt x="2566" y="3043"/>
                    <a:pt x="2805" y="2867"/>
                  </a:cubicBezTo>
                  <a:cubicBezTo>
                    <a:pt x="2931" y="2792"/>
                    <a:pt x="3056" y="2691"/>
                    <a:pt x="3170" y="2591"/>
                  </a:cubicBezTo>
                  <a:lnTo>
                    <a:pt x="3170" y="2591"/>
                  </a:lnTo>
                  <a:cubicBezTo>
                    <a:pt x="3019" y="2654"/>
                    <a:pt x="2880" y="2742"/>
                    <a:pt x="2742" y="2830"/>
                  </a:cubicBezTo>
                  <a:cubicBezTo>
                    <a:pt x="2496" y="2977"/>
                    <a:pt x="2141" y="3197"/>
                    <a:pt x="1714" y="3466"/>
                  </a:cubicBezTo>
                  <a:lnTo>
                    <a:pt x="1714" y="3466"/>
                  </a:lnTo>
                  <a:lnTo>
                    <a:pt x="263" y="2729"/>
                  </a:lnTo>
                  <a:lnTo>
                    <a:pt x="263" y="2729"/>
                  </a:lnTo>
                  <a:cubicBezTo>
                    <a:pt x="250" y="2475"/>
                    <a:pt x="226" y="2200"/>
                    <a:pt x="214" y="1937"/>
                  </a:cubicBezTo>
                  <a:cubicBezTo>
                    <a:pt x="214" y="1786"/>
                    <a:pt x="202" y="1648"/>
                    <a:pt x="189" y="1497"/>
                  </a:cubicBezTo>
                  <a:lnTo>
                    <a:pt x="177" y="1270"/>
                  </a:lnTo>
                  <a:lnTo>
                    <a:pt x="177" y="1157"/>
                  </a:lnTo>
                  <a:lnTo>
                    <a:pt x="177" y="1107"/>
                  </a:lnTo>
                  <a:lnTo>
                    <a:pt x="1548" y="201"/>
                  </a:lnTo>
                  <a:lnTo>
                    <a:pt x="3008" y="914"/>
                  </a:lnTo>
                  <a:lnTo>
                    <a:pt x="3008" y="914"/>
                  </a:lnTo>
                  <a:cubicBezTo>
                    <a:pt x="3045" y="1414"/>
                    <a:pt x="3082" y="1830"/>
                    <a:pt x="3119" y="2125"/>
                  </a:cubicBezTo>
                  <a:cubicBezTo>
                    <a:pt x="3119" y="2276"/>
                    <a:pt x="3144" y="2440"/>
                    <a:pt x="3182" y="2591"/>
                  </a:cubicBezTo>
                  <a:cubicBezTo>
                    <a:pt x="3195" y="2440"/>
                    <a:pt x="3195" y="2289"/>
                    <a:pt x="3182" y="2138"/>
                  </a:cubicBezTo>
                  <a:cubicBezTo>
                    <a:pt x="3170" y="1849"/>
                    <a:pt x="3157" y="1409"/>
                    <a:pt x="3132" y="868"/>
                  </a:cubicBezTo>
                  <a:lnTo>
                    <a:pt x="3132" y="830"/>
                  </a:lnTo>
                  <a:lnTo>
                    <a:pt x="3107" y="805"/>
                  </a:lnTo>
                  <a:lnTo>
                    <a:pt x="1573" y="25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5963100" y="1848675"/>
              <a:ext cx="599550" cy="97175"/>
            </a:xfrm>
            <a:custGeom>
              <a:avLst/>
              <a:gdLst/>
              <a:ahLst/>
              <a:cxnLst/>
              <a:rect l="l" t="t" r="r" b="b"/>
              <a:pathLst>
                <a:path w="23982" h="3887" extrusionOk="0">
                  <a:moveTo>
                    <a:pt x="16213" y="0"/>
                  </a:moveTo>
                  <a:cubicBezTo>
                    <a:pt x="16170" y="0"/>
                    <a:pt x="16127" y="0"/>
                    <a:pt x="16084" y="1"/>
                  </a:cubicBezTo>
                  <a:cubicBezTo>
                    <a:pt x="7106" y="1"/>
                    <a:pt x="1" y="3886"/>
                    <a:pt x="1" y="3886"/>
                  </a:cubicBezTo>
                  <a:cubicBezTo>
                    <a:pt x="1" y="3886"/>
                    <a:pt x="7131" y="38"/>
                    <a:pt x="16147" y="38"/>
                  </a:cubicBezTo>
                  <a:cubicBezTo>
                    <a:pt x="16192" y="38"/>
                    <a:pt x="16238" y="38"/>
                    <a:pt x="16284" y="38"/>
                  </a:cubicBezTo>
                  <a:cubicBezTo>
                    <a:pt x="18879" y="38"/>
                    <a:pt x="21472" y="390"/>
                    <a:pt x="23981" y="1095"/>
                  </a:cubicBezTo>
                  <a:cubicBezTo>
                    <a:pt x="21457" y="377"/>
                    <a:pt x="18836" y="0"/>
                    <a:pt x="162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5963100" y="1849600"/>
              <a:ext cx="599550" cy="110400"/>
            </a:xfrm>
            <a:custGeom>
              <a:avLst/>
              <a:gdLst/>
              <a:ahLst/>
              <a:cxnLst/>
              <a:rect l="l" t="t" r="r" b="b"/>
              <a:pathLst>
                <a:path w="23982" h="4416" extrusionOk="0">
                  <a:moveTo>
                    <a:pt x="16284" y="1"/>
                  </a:moveTo>
                  <a:cubicBezTo>
                    <a:pt x="16238" y="1"/>
                    <a:pt x="16193" y="1"/>
                    <a:pt x="16147" y="1"/>
                  </a:cubicBezTo>
                  <a:cubicBezTo>
                    <a:pt x="7131" y="1"/>
                    <a:pt x="1" y="3849"/>
                    <a:pt x="1" y="3849"/>
                  </a:cubicBezTo>
                  <a:cubicBezTo>
                    <a:pt x="2956" y="4214"/>
                    <a:pt x="5936" y="4402"/>
                    <a:pt x="8904" y="4415"/>
                  </a:cubicBezTo>
                  <a:cubicBezTo>
                    <a:pt x="10677" y="4415"/>
                    <a:pt x="12450" y="4327"/>
                    <a:pt x="14223" y="4151"/>
                  </a:cubicBezTo>
                  <a:cubicBezTo>
                    <a:pt x="14210" y="4138"/>
                    <a:pt x="14210" y="4138"/>
                    <a:pt x="14223" y="4138"/>
                  </a:cubicBezTo>
                  <a:lnTo>
                    <a:pt x="13934" y="3786"/>
                  </a:lnTo>
                  <a:cubicBezTo>
                    <a:pt x="13179" y="2856"/>
                    <a:pt x="12500" y="2013"/>
                    <a:pt x="12010" y="1397"/>
                  </a:cubicBezTo>
                  <a:cubicBezTo>
                    <a:pt x="11771" y="1083"/>
                    <a:pt x="11570" y="831"/>
                    <a:pt x="11444" y="655"/>
                  </a:cubicBezTo>
                  <a:cubicBezTo>
                    <a:pt x="11369" y="567"/>
                    <a:pt x="11306" y="467"/>
                    <a:pt x="11255" y="366"/>
                  </a:cubicBezTo>
                  <a:lnTo>
                    <a:pt x="11255" y="366"/>
                  </a:lnTo>
                  <a:cubicBezTo>
                    <a:pt x="11343" y="441"/>
                    <a:pt x="11419" y="517"/>
                    <a:pt x="11494" y="605"/>
                  </a:cubicBezTo>
                  <a:cubicBezTo>
                    <a:pt x="11645" y="768"/>
                    <a:pt x="11846" y="1020"/>
                    <a:pt x="12098" y="1309"/>
                  </a:cubicBezTo>
                  <a:cubicBezTo>
                    <a:pt x="12613" y="1913"/>
                    <a:pt x="13305" y="2755"/>
                    <a:pt x="14072" y="3686"/>
                  </a:cubicBezTo>
                  <a:lnTo>
                    <a:pt x="14349" y="4025"/>
                  </a:lnTo>
                  <a:lnTo>
                    <a:pt x="14386" y="4063"/>
                  </a:lnTo>
                  <a:cubicBezTo>
                    <a:pt x="14399" y="4076"/>
                    <a:pt x="14424" y="4101"/>
                    <a:pt x="14424" y="4126"/>
                  </a:cubicBezTo>
                  <a:cubicBezTo>
                    <a:pt x="21617" y="3308"/>
                    <a:pt x="23981" y="1058"/>
                    <a:pt x="23981" y="1058"/>
                  </a:cubicBezTo>
                  <a:cubicBezTo>
                    <a:pt x="21472" y="353"/>
                    <a:pt x="18891" y="1"/>
                    <a:pt x="16284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6244150" y="1858725"/>
              <a:ext cx="79250" cy="94650"/>
            </a:xfrm>
            <a:custGeom>
              <a:avLst/>
              <a:gdLst/>
              <a:ahLst/>
              <a:cxnLst/>
              <a:rect l="l" t="t" r="r" b="b"/>
              <a:pathLst>
                <a:path w="3170" h="3786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102"/>
                    <a:pt x="114" y="202"/>
                    <a:pt x="189" y="290"/>
                  </a:cubicBezTo>
                  <a:cubicBezTo>
                    <a:pt x="328" y="466"/>
                    <a:pt x="516" y="718"/>
                    <a:pt x="755" y="1020"/>
                  </a:cubicBezTo>
                  <a:cubicBezTo>
                    <a:pt x="1246" y="1648"/>
                    <a:pt x="1925" y="2491"/>
                    <a:pt x="2692" y="3421"/>
                  </a:cubicBezTo>
                  <a:lnTo>
                    <a:pt x="2968" y="3761"/>
                  </a:lnTo>
                  <a:cubicBezTo>
                    <a:pt x="2968" y="3773"/>
                    <a:pt x="2968" y="3773"/>
                    <a:pt x="2968" y="3786"/>
                  </a:cubicBezTo>
                  <a:lnTo>
                    <a:pt x="3170" y="3761"/>
                  </a:lnTo>
                  <a:cubicBezTo>
                    <a:pt x="3170" y="3736"/>
                    <a:pt x="3157" y="3711"/>
                    <a:pt x="3132" y="3698"/>
                  </a:cubicBezTo>
                  <a:lnTo>
                    <a:pt x="3094" y="3660"/>
                  </a:lnTo>
                  <a:lnTo>
                    <a:pt x="2818" y="3321"/>
                  </a:lnTo>
                  <a:cubicBezTo>
                    <a:pt x="2063" y="2390"/>
                    <a:pt x="1359" y="1548"/>
                    <a:pt x="856" y="944"/>
                  </a:cubicBezTo>
                  <a:cubicBezTo>
                    <a:pt x="592" y="642"/>
                    <a:pt x="391" y="403"/>
                    <a:pt x="240" y="240"/>
                  </a:cubicBezTo>
                  <a:cubicBezTo>
                    <a:pt x="164" y="152"/>
                    <a:pt x="89" y="76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6429600" y="3901950"/>
              <a:ext cx="8325" cy="5175"/>
            </a:xfrm>
            <a:custGeom>
              <a:avLst/>
              <a:gdLst/>
              <a:ahLst/>
              <a:cxnLst/>
              <a:rect l="l" t="t" r="r" b="b"/>
              <a:pathLst>
                <a:path w="333" h="207" extrusionOk="0">
                  <a:moveTo>
                    <a:pt x="189" y="1"/>
                  </a:moveTo>
                  <a:cubicBezTo>
                    <a:pt x="164" y="1"/>
                    <a:pt x="139" y="7"/>
                    <a:pt x="115" y="21"/>
                  </a:cubicBezTo>
                  <a:lnTo>
                    <a:pt x="103" y="21"/>
                  </a:lnTo>
                  <a:cubicBezTo>
                    <a:pt x="1" y="105"/>
                    <a:pt x="144" y="207"/>
                    <a:pt x="245" y="207"/>
                  </a:cubicBezTo>
                  <a:cubicBezTo>
                    <a:pt x="294" y="207"/>
                    <a:pt x="333" y="183"/>
                    <a:pt x="329" y="121"/>
                  </a:cubicBezTo>
                  <a:cubicBezTo>
                    <a:pt x="320" y="47"/>
                    <a:pt x="257" y="1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6302625" y="2618250"/>
              <a:ext cx="306850" cy="932050"/>
            </a:xfrm>
            <a:custGeom>
              <a:avLst/>
              <a:gdLst/>
              <a:ahLst/>
              <a:cxnLst/>
              <a:rect l="l" t="t" r="r" b="b"/>
              <a:pathLst>
                <a:path w="12274" h="37282" extrusionOk="0">
                  <a:moveTo>
                    <a:pt x="7458" y="1"/>
                  </a:moveTo>
                  <a:cubicBezTo>
                    <a:pt x="2641" y="1"/>
                    <a:pt x="1" y="2717"/>
                    <a:pt x="139" y="7784"/>
                  </a:cubicBezTo>
                  <a:cubicBezTo>
                    <a:pt x="340" y="16071"/>
                    <a:pt x="1195" y="24358"/>
                    <a:pt x="3295" y="32381"/>
                  </a:cubicBezTo>
                  <a:cubicBezTo>
                    <a:pt x="3660" y="33751"/>
                    <a:pt x="4087" y="35185"/>
                    <a:pt x="5081" y="36203"/>
                  </a:cubicBezTo>
                  <a:cubicBezTo>
                    <a:pt x="5709" y="36856"/>
                    <a:pt x="6642" y="37281"/>
                    <a:pt x="7532" y="37281"/>
                  </a:cubicBezTo>
                  <a:cubicBezTo>
                    <a:pt x="8032" y="37281"/>
                    <a:pt x="8518" y="37147"/>
                    <a:pt x="8929" y="36845"/>
                  </a:cubicBezTo>
                  <a:cubicBezTo>
                    <a:pt x="9910" y="36115"/>
                    <a:pt x="10136" y="34770"/>
                    <a:pt x="10262" y="33550"/>
                  </a:cubicBezTo>
                  <a:cubicBezTo>
                    <a:pt x="11318" y="24157"/>
                    <a:pt x="11909" y="16285"/>
                    <a:pt x="12022" y="6829"/>
                  </a:cubicBezTo>
                  <a:cubicBezTo>
                    <a:pt x="12022" y="6829"/>
                    <a:pt x="12274" y="1"/>
                    <a:pt x="74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6313000" y="2623275"/>
              <a:ext cx="118550" cy="543575"/>
            </a:xfrm>
            <a:custGeom>
              <a:avLst/>
              <a:gdLst/>
              <a:ahLst/>
              <a:cxnLst/>
              <a:rect l="l" t="t" r="r" b="b"/>
              <a:pathLst>
                <a:path w="4742" h="21743" extrusionOk="0">
                  <a:moveTo>
                    <a:pt x="4326" y="1"/>
                  </a:moveTo>
                  <a:cubicBezTo>
                    <a:pt x="4050" y="1"/>
                    <a:pt x="3786" y="51"/>
                    <a:pt x="3547" y="177"/>
                  </a:cubicBezTo>
                  <a:cubicBezTo>
                    <a:pt x="3735" y="177"/>
                    <a:pt x="3924" y="189"/>
                    <a:pt x="4113" y="215"/>
                  </a:cubicBezTo>
                  <a:cubicBezTo>
                    <a:pt x="4314" y="139"/>
                    <a:pt x="4528" y="89"/>
                    <a:pt x="4741" y="39"/>
                  </a:cubicBezTo>
                  <a:cubicBezTo>
                    <a:pt x="4603" y="13"/>
                    <a:pt x="4477" y="1"/>
                    <a:pt x="4339" y="1"/>
                  </a:cubicBezTo>
                  <a:close/>
                  <a:moveTo>
                    <a:pt x="1" y="13908"/>
                  </a:moveTo>
                  <a:cubicBezTo>
                    <a:pt x="38" y="16059"/>
                    <a:pt x="416" y="19064"/>
                    <a:pt x="818" y="21743"/>
                  </a:cubicBezTo>
                  <a:cubicBezTo>
                    <a:pt x="453" y="19140"/>
                    <a:pt x="189" y="16524"/>
                    <a:pt x="13" y="1390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6313325" y="2624225"/>
              <a:ext cx="178275" cy="697600"/>
            </a:xfrm>
            <a:custGeom>
              <a:avLst/>
              <a:gdLst/>
              <a:ahLst/>
              <a:cxnLst/>
              <a:rect l="l" t="t" r="r" b="b"/>
              <a:pathLst>
                <a:path w="7131" h="27904" extrusionOk="0">
                  <a:moveTo>
                    <a:pt x="4716" y="1"/>
                  </a:moveTo>
                  <a:cubicBezTo>
                    <a:pt x="4502" y="51"/>
                    <a:pt x="4288" y="114"/>
                    <a:pt x="4087" y="177"/>
                  </a:cubicBezTo>
                  <a:cubicBezTo>
                    <a:pt x="4766" y="252"/>
                    <a:pt x="5407" y="453"/>
                    <a:pt x="5822" y="994"/>
                  </a:cubicBezTo>
                  <a:cubicBezTo>
                    <a:pt x="6388" y="1711"/>
                    <a:pt x="6262" y="2754"/>
                    <a:pt x="6112" y="3660"/>
                  </a:cubicBezTo>
                  <a:cubicBezTo>
                    <a:pt x="5659" y="6376"/>
                    <a:pt x="5181" y="9205"/>
                    <a:pt x="3622" y="11469"/>
                  </a:cubicBezTo>
                  <a:cubicBezTo>
                    <a:pt x="2754" y="12701"/>
                    <a:pt x="1459" y="13556"/>
                    <a:pt x="0" y="13870"/>
                  </a:cubicBezTo>
                  <a:cubicBezTo>
                    <a:pt x="189" y="16499"/>
                    <a:pt x="440" y="19114"/>
                    <a:pt x="805" y="21705"/>
                  </a:cubicBezTo>
                  <a:cubicBezTo>
                    <a:pt x="1321" y="25062"/>
                    <a:pt x="1874" y="27904"/>
                    <a:pt x="1874" y="27904"/>
                  </a:cubicBezTo>
                  <a:cubicBezTo>
                    <a:pt x="4125" y="26118"/>
                    <a:pt x="4766" y="23188"/>
                    <a:pt x="4904" y="20309"/>
                  </a:cubicBezTo>
                  <a:cubicBezTo>
                    <a:pt x="5043" y="17429"/>
                    <a:pt x="4653" y="14524"/>
                    <a:pt x="5156" y="11682"/>
                  </a:cubicBezTo>
                  <a:cubicBezTo>
                    <a:pt x="5671" y="8740"/>
                    <a:pt x="7130" y="5898"/>
                    <a:pt x="6791" y="2918"/>
                  </a:cubicBezTo>
                  <a:cubicBezTo>
                    <a:pt x="6690" y="1975"/>
                    <a:pt x="6363" y="1007"/>
                    <a:pt x="5621" y="415"/>
                  </a:cubicBezTo>
                  <a:cubicBezTo>
                    <a:pt x="5357" y="214"/>
                    <a:pt x="5055" y="63"/>
                    <a:pt x="4728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6406050" y="2916275"/>
              <a:ext cx="81775" cy="634100"/>
            </a:xfrm>
            <a:custGeom>
              <a:avLst/>
              <a:gdLst/>
              <a:ahLst/>
              <a:cxnLst/>
              <a:rect l="l" t="t" r="r" b="b"/>
              <a:pathLst>
                <a:path w="3271" h="25364" extrusionOk="0">
                  <a:moveTo>
                    <a:pt x="1" y="0"/>
                  </a:moveTo>
                  <a:cubicBezTo>
                    <a:pt x="1" y="89"/>
                    <a:pt x="1" y="177"/>
                    <a:pt x="13" y="265"/>
                  </a:cubicBezTo>
                  <a:cubicBezTo>
                    <a:pt x="26" y="453"/>
                    <a:pt x="39" y="692"/>
                    <a:pt x="64" y="1006"/>
                  </a:cubicBezTo>
                  <a:cubicBezTo>
                    <a:pt x="101" y="1648"/>
                    <a:pt x="177" y="2591"/>
                    <a:pt x="277" y="3735"/>
                  </a:cubicBezTo>
                  <a:cubicBezTo>
                    <a:pt x="491" y="6049"/>
                    <a:pt x="818" y="9230"/>
                    <a:pt x="1271" y="12726"/>
                  </a:cubicBezTo>
                  <a:cubicBezTo>
                    <a:pt x="1724" y="16235"/>
                    <a:pt x="2214" y="19403"/>
                    <a:pt x="2591" y="21679"/>
                  </a:cubicBezTo>
                  <a:cubicBezTo>
                    <a:pt x="2780" y="22824"/>
                    <a:pt x="2943" y="23754"/>
                    <a:pt x="3069" y="24383"/>
                  </a:cubicBezTo>
                  <a:cubicBezTo>
                    <a:pt x="3119" y="24685"/>
                    <a:pt x="3170" y="24924"/>
                    <a:pt x="3207" y="25112"/>
                  </a:cubicBezTo>
                  <a:cubicBezTo>
                    <a:pt x="3220" y="25200"/>
                    <a:pt x="3245" y="25288"/>
                    <a:pt x="3270" y="25364"/>
                  </a:cubicBezTo>
                  <a:cubicBezTo>
                    <a:pt x="3270" y="25276"/>
                    <a:pt x="3258" y="25188"/>
                    <a:pt x="3245" y="25112"/>
                  </a:cubicBezTo>
                  <a:cubicBezTo>
                    <a:pt x="3220" y="24924"/>
                    <a:pt x="3182" y="24672"/>
                    <a:pt x="3132" y="24370"/>
                  </a:cubicBezTo>
                  <a:cubicBezTo>
                    <a:pt x="3031" y="23704"/>
                    <a:pt x="2893" y="22786"/>
                    <a:pt x="2717" y="21667"/>
                  </a:cubicBezTo>
                  <a:cubicBezTo>
                    <a:pt x="2365" y="19366"/>
                    <a:pt x="1887" y="16209"/>
                    <a:pt x="1447" y="12701"/>
                  </a:cubicBezTo>
                  <a:cubicBezTo>
                    <a:pt x="994" y="9205"/>
                    <a:pt x="642" y="6024"/>
                    <a:pt x="403" y="3723"/>
                  </a:cubicBezTo>
                  <a:cubicBezTo>
                    <a:pt x="277" y="2578"/>
                    <a:pt x="189" y="1660"/>
                    <a:pt x="127" y="994"/>
                  </a:cubicBezTo>
                  <a:cubicBezTo>
                    <a:pt x="89" y="692"/>
                    <a:pt x="64" y="441"/>
                    <a:pt x="39" y="252"/>
                  </a:cubicBezTo>
                  <a:cubicBezTo>
                    <a:pt x="39" y="164"/>
                    <a:pt x="26" y="7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6042950" y="2627775"/>
              <a:ext cx="430400" cy="346700"/>
            </a:xfrm>
            <a:custGeom>
              <a:avLst/>
              <a:gdLst/>
              <a:ahLst/>
              <a:cxnLst/>
              <a:rect l="l" t="t" r="r" b="b"/>
              <a:pathLst>
                <a:path w="17216" h="13868" extrusionOk="0">
                  <a:moveTo>
                    <a:pt x="14192" y="0"/>
                  </a:moveTo>
                  <a:cubicBezTo>
                    <a:pt x="14033" y="0"/>
                    <a:pt x="13875" y="4"/>
                    <a:pt x="13720" y="9"/>
                  </a:cubicBezTo>
                  <a:lnTo>
                    <a:pt x="3660" y="336"/>
                  </a:lnTo>
                  <a:cubicBezTo>
                    <a:pt x="3660" y="336"/>
                    <a:pt x="1" y="1380"/>
                    <a:pt x="1" y="3593"/>
                  </a:cubicBezTo>
                  <a:cubicBezTo>
                    <a:pt x="1" y="5794"/>
                    <a:pt x="4352" y="11905"/>
                    <a:pt x="7433" y="13402"/>
                  </a:cubicBezTo>
                  <a:cubicBezTo>
                    <a:pt x="8081" y="13717"/>
                    <a:pt x="8809" y="13867"/>
                    <a:pt x="9555" y="13867"/>
                  </a:cubicBezTo>
                  <a:cubicBezTo>
                    <a:pt x="11395" y="13867"/>
                    <a:pt x="13339" y="12950"/>
                    <a:pt x="14449" y="11339"/>
                  </a:cubicBezTo>
                  <a:cubicBezTo>
                    <a:pt x="16009" y="9063"/>
                    <a:pt x="16499" y="6247"/>
                    <a:pt x="16939" y="3518"/>
                  </a:cubicBezTo>
                  <a:cubicBezTo>
                    <a:pt x="17103" y="2612"/>
                    <a:pt x="17216" y="1581"/>
                    <a:pt x="16650" y="852"/>
                  </a:cubicBezTo>
                  <a:cubicBezTo>
                    <a:pt x="16092" y="133"/>
                    <a:pt x="15121" y="0"/>
                    <a:pt x="1419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6360150" y="3563925"/>
              <a:ext cx="217275" cy="758550"/>
            </a:xfrm>
            <a:custGeom>
              <a:avLst/>
              <a:gdLst/>
              <a:ahLst/>
              <a:cxnLst/>
              <a:rect l="l" t="t" r="r" b="b"/>
              <a:pathLst>
                <a:path w="8691" h="30342" extrusionOk="0">
                  <a:moveTo>
                    <a:pt x="5520" y="0"/>
                  </a:moveTo>
                  <a:cubicBezTo>
                    <a:pt x="4854" y="0"/>
                    <a:pt x="4191" y="135"/>
                    <a:pt x="3534" y="263"/>
                  </a:cubicBezTo>
                  <a:lnTo>
                    <a:pt x="3396" y="225"/>
                  </a:lnTo>
                  <a:cubicBezTo>
                    <a:pt x="2302" y="275"/>
                    <a:pt x="1397" y="1143"/>
                    <a:pt x="969" y="2136"/>
                  </a:cubicBezTo>
                  <a:cubicBezTo>
                    <a:pt x="542" y="3130"/>
                    <a:pt x="504" y="4249"/>
                    <a:pt x="454" y="5330"/>
                  </a:cubicBezTo>
                  <a:cubicBezTo>
                    <a:pt x="227" y="11932"/>
                    <a:pt x="1" y="18534"/>
                    <a:pt x="366" y="25123"/>
                  </a:cubicBezTo>
                  <a:cubicBezTo>
                    <a:pt x="441" y="26556"/>
                    <a:pt x="579" y="28065"/>
                    <a:pt x="1447" y="29197"/>
                  </a:cubicBezTo>
                  <a:cubicBezTo>
                    <a:pt x="1988" y="29893"/>
                    <a:pt x="2904" y="30341"/>
                    <a:pt x="3758" y="30341"/>
                  </a:cubicBezTo>
                  <a:cubicBezTo>
                    <a:pt x="4293" y="30341"/>
                    <a:pt x="4804" y="30165"/>
                    <a:pt x="5182" y="29763"/>
                  </a:cubicBezTo>
                  <a:cubicBezTo>
                    <a:pt x="5748" y="29172"/>
                    <a:pt x="5861" y="28304"/>
                    <a:pt x="5949" y="27487"/>
                  </a:cubicBezTo>
                  <a:cubicBezTo>
                    <a:pt x="6804" y="19628"/>
                    <a:pt x="7659" y="11768"/>
                    <a:pt x="8514" y="3909"/>
                  </a:cubicBezTo>
                  <a:cubicBezTo>
                    <a:pt x="8602" y="3029"/>
                    <a:pt x="8690" y="2061"/>
                    <a:pt x="8237" y="1294"/>
                  </a:cubicBezTo>
                  <a:cubicBezTo>
                    <a:pt x="7797" y="552"/>
                    <a:pt x="6942" y="149"/>
                    <a:pt x="6087" y="36"/>
                  </a:cubicBezTo>
                  <a:cubicBezTo>
                    <a:pt x="5898" y="11"/>
                    <a:pt x="5709" y="0"/>
                    <a:pt x="55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6399150" y="3576775"/>
              <a:ext cx="42150" cy="768950"/>
            </a:xfrm>
            <a:custGeom>
              <a:avLst/>
              <a:gdLst/>
              <a:ahLst/>
              <a:cxnLst/>
              <a:rect l="l" t="t" r="r" b="b"/>
              <a:pathLst>
                <a:path w="1686" h="30758" extrusionOk="0">
                  <a:moveTo>
                    <a:pt x="1685" y="0"/>
                  </a:moveTo>
                  <a:lnTo>
                    <a:pt x="1685" y="0"/>
                  </a:lnTo>
                  <a:cubicBezTo>
                    <a:pt x="1660" y="13"/>
                    <a:pt x="1647" y="38"/>
                    <a:pt x="1635" y="63"/>
                  </a:cubicBezTo>
                  <a:lnTo>
                    <a:pt x="1484" y="252"/>
                  </a:lnTo>
                  <a:cubicBezTo>
                    <a:pt x="1321" y="503"/>
                    <a:pt x="1182" y="767"/>
                    <a:pt x="1069" y="1044"/>
                  </a:cubicBezTo>
                  <a:cubicBezTo>
                    <a:pt x="742" y="1773"/>
                    <a:pt x="541" y="2917"/>
                    <a:pt x="491" y="4313"/>
                  </a:cubicBezTo>
                  <a:cubicBezTo>
                    <a:pt x="403" y="7130"/>
                    <a:pt x="289" y="10990"/>
                    <a:pt x="151" y="15266"/>
                  </a:cubicBezTo>
                  <a:cubicBezTo>
                    <a:pt x="25" y="19541"/>
                    <a:pt x="0" y="23427"/>
                    <a:pt x="126" y="26231"/>
                  </a:cubicBezTo>
                  <a:cubicBezTo>
                    <a:pt x="201" y="27627"/>
                    <a:pt x="277" y="28759"/>
                    <a:pt x="352" y="29538"/>
                  </a:cubicBezTo>
                  <a:cubicBezTo>
                    <a:pt x="390" y="29928"/>
                    <a:pt x="428" y="30230"/>
                    <a:pt x="453" y="30444"/>
                  </a:cubicBezTo>
                  <a:cubicBezTo>
                    <a:pt x="465" y="30532"/>
                    <a:pt x="478" y="30607"/>
                    <a:pt x="478" y="30670"/>
                  </a:cubicBezTo>
                  <a:cubicBezTo>
                    <a:pt x="478" y="30695"/>
                    <a:pt x="491" y="30720"/>
                    <a:pt x="503" y="30758"/>
                  </a:cubicBezTo>
                  <a:cubicBezTo>
                    <a:pt x="503" y="30733"/>
                    <a:pt x="503" y="30695"/>
                    <a:pt x="503" y="30670"/>
                  </a:cubicBezTo>
                  <a:cubicBezTo>
                    <a:pt x="491" y="30607"/>
                    <a:pt x="491" y="30532"/>
                    <a:pt x="491" y="30444"/>
                  </a:cubicBezTo>
                  <a:cubicBezTo>
                    <a:pt x="465" y="30217"/>
                    <a:pt x="453" y="29915"/>
                    <a:pt x="428" y="29538"/>
                  </a:cubicBezTo>
                  <a:cubicBezTo>
                    <a:pt x="365" y="28759"/>
                    <a:pt x="302" y="27627"/>
                    <a:pt x="252" y="26218"/>
                  </a:cubicBezTo>
                  <a:cubicBezTo>
                    <a:pt x="151" y="23427"/>
                    <a:pt x="214" y="19541"/>
                    <a:pt x="327" y="15278"/>
                  </a:cubicBezTo>
                  <a:cubicBezTo>
                    <a:pt x="440" y="11003"/>
                    <a:pt x="541" y="7143"/>
                    <a:pt x="616" y="4326"/>
                  </a:cubicBezTo>
                  <a:cubicBezTo>
                    <a:pt x="654" y="2930"/>
                    <a:pt x="830" y="1798"/>
                    <a:pt x="1132" y="1081"/>
                  </a:cubicBezTo>
                  <a:cubicBezTo>
                    <a:pt x="1232" y="792"/>
                    <a:pt x="1371" y="528"/>
                    <a:pt x="1522" y="264"/>
                  </a:cubicBezTo>
                  <a:lnTo>
                    <a:pt x="1647" y="63"/>
                  </a:lnTo>
                  <a:cubicBezTo>
                    <a:pt x="1673" y="25"/>
                    <a:pt x="1685" y="0"/>
                    <a:pt x="1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6379975" y="4250875"/>
              <a:ext cx="144950" cy="117175"/>
            </a:xfrm>
            <a:custGeom>
              <a:avLst/>
              <a:gdLst/>
              <a:ahLst/>
              <a:cxnLst/>
              <a:rect l="l" t="t" r="r" b="b"/>
              <a:pathLst>
                <a:path w="5798" h="4687" extrusionOk="0">
                  <a:moveTo>
                    <a:pt x="2830" y="0"/>
                  </a:moveTo>
                  <a:cubicBezTo>
                    <a:pt x="2712" y="0"/>
                    <a:pt x="2594" y="7"/>
                    <a:pt x="2477" y="21"/>
                  </a:cubicBezTo>
                  <a:cubicBezTo>
                    <a:pt x="1937" y="59"/>
                    <a:pt x="1434" y="235"/>
                    <a:pt x="993" y="537"/>
                  </a:cubicBezTo>
                  <a:cubicBezTo>
                    <a:pt x="453" y="952"/>
                    <a:pt x="176" y="1618"/>
                    <a:pt x="88" y="2285"/>
                  </a:cubicBezTo>
                  <a:cubicBezTo>
                    <a:pt x="0" y="2964"/>
                    <a:pt x="88" y="3643"/>
                    <a:pt x="176" y="4309"/>
                  </a:cubicBezTo>
                  <a:lnTo>
                    <a:pt x="5797" y="4687"/>
                  </a:lnTo>
                  <a:lnTo>
                    <a:pt x="5282" y="2222"/>
                  </a:lnTo>
                  <a:cubicBezTo>
                    <a:pt x="5168" y="1417"/>
                    <a:pt x="4728" y="613"/>
                    <a:pt x="3999" y="248"/>
                  </a:cubicBezTo>
                  <a:cubicBezTo>
                    <a:pt x="3630" y="83"/>
                    <a:pt x="3230" y="0"/>
                    <a:pt x="2830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6374925" y="4355775"/>
              <a:ext cx="258450" cy="38150"/>
            </a:xfrm>
            <a:custGeom>
              <a:avLst/>
              <a:gdLst/>
              <a:ahLst/>
              <a:cxnLst/>
              <a:rect l="l" t="t" r="r" b="b"/>
              <a:pathLst>
                <a:path w="10338" h="1526" extrusionOk="0">
                  <a:moveTo>
                    <a:pt x="177" y="0"/>
                  </a:moveTo>
                  <a:lnTo>
                    <a:pt x="1" y="1321"/>
                  </a:lnTo>
                  <a:cubicBezTo>
                    <a:pt x="1" y="1321"/>
                    <a:pt x="5010" y="1525"/>
                    <a:pt x="8024" y="1525"/>
                  </a:cubicBezTo>
                  <a:cubicBezTo>
                    <a:pt x="9303" y="1525"/>
                    <a:pt x="10223" y="1488"/>
                    <a:pt x="10249" y="1384"/>
                  </a:cubicBezTo>
                  <a:cubicBezTo>
                    <a:pt x="10337" y="1031"/>
                    <a:pt x="6037" y="63"/>
                    <a:pt x="6037" y="63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6287850" y="2635850"/>
              <a:ext cx="76725" cy="338600"/>
            </a:xfrm>
            <a:custGeom>
              <a:avLst/>
              <a:gdLst/>
              <a:ahLst/>
              <a:cxnLst/>
              <a:rect l="l" t="t" r="r" b="b"/>
              <a:pathLst>
                <a:path w="3069" h="13544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39" y="189"/>
                    <a:pt x="2277" y="365"/>
                    <a:pt x="2340" y="542"/>
                  </a:cubicBezTo>
                  <a:cubicBezTo>
                    <a:pt x="2390" y="705"/>
                    <a:pt x="2440" y="931"/>
                    <a:pt x="2490" y="1183"/>
                  </a:cubicBezTo>
                  <a:cubicBezTo>
                    <a:pt x="2541" y="1434"/>
                    <a:pt x="2604" y="1711"/>
                    <a:pt x="2667" y="2038"/>
                  </a:cubicBezTo>
                  <a:cubicBezTo>
                    <a:pt x="2717" y="2352"/>
                    <a:pt x="2755" y="2704"/>
                    <a:pt x="2805" y="3069"/>
                  </a:cubicBezTo>
                  <a:cubicBezTo>
                    <a:pt x="2855" y="3446"/>
                    <a:pt x="2868" y="3861"/>
                    <a:pt x="2893" y="4276"/>
                  </a:cubicBezTo>
                  <a:cubicBezTo>
                    <a:pt x="2905" y="5207"/>
                    <a:pt x="2843" y="6125"/>
                    <a:pt x="2717" y="7043"/>
                  </a:cubicBezTo>
                  <a:cubicBezTo>
                    <a:pt x="2566" y="7948"/>
                    <a:pt x="2340" y="8841"/>
                    <a:pt x="2050" y="9721"/>
                  </a:cubicBezTo>
                  <a:cubicBezTo>
                    <a:pt x="1887" y="10111"/>
                    <a:pt x="1761" y="10501"/>
                    <a:pt x="1598" y="10840"/>
                  </a:cubicBezTo>
                  <a:cubicBezTo>
                    <a:pt x="1522" y="11004"/>
                    <a:pt x="1434" y="11180"/>
                    <a:pt x="1359" y="11331"/>
                  </a:cubicBezTo>
                  <a:lnTo>
                    <a:pt x="1120" y="11783"/>
                  </a:lnTo>
                  <a:cubicBezTo>
                    <a:pt x="982" y="12060"/>
                    <a:pt x="805" y="12311"/>
                    <a:pt x="680" y="12525"/>
                  </a:cubicBezTo>
                  <a:cubicBezTo>
                    <a:pt x="567" y="12714"/>
                    <a:pt x="441" y="12890"/>
                    <a:pt x="315" y="13066"/>
                  </a:cubicBezTo>
                  <a:cubicBezTo>
                    <a:pt x="189" y="13217"/>
                    <a:pt x="89" y="13380"/>
                    <a:pt x="1" y="13544"/>
                  </a:cubicBezTo>
                  <a:cubicBezTo>
                    <a:pt x="126" y="13405"/>
                    <a:pt x="252" y="13267"/>
                    <a:pt x="365" y="13116"/>
                  </a:cubicBezTo>
                  <a:cubicBezTo>
                    <a:pt x="504" y="12940"/>
                    <a:pt x="642" y="12764"/>
                    <a:pt x="755" y="12588"/>
                  </a:cubicBezTo>
                  <a:cubicBezTo>
                    <a:pt x="931" y="12349"/>
                    <a:pt x="1082" y="12098"/>
                    <a:pt x="1233" y="11846"/>
                  </a:cubicBezTo>
                  <a:cubicBezTo>
                    <a:pt x="1308" y="11708"/>
                    <a:pt x="1396" y="11557"/>
                    <a:pt x="1484" y="11406"/>
                  </a:cubicBezTo>
                  <a:cubicBezTo>
                    <a:pt x="1560" y="11243"/>
                    <a:pt x="1635" y="11079"/>
                    <a:pt x="1723" y="10903"/>
                  </a:cubicBezTo>
                  <a:cubicBezTo>
                    <a:pt x="1899" y="10564"/>
                    <a:pt x="2038" y="10174"/>
                    <a:pt x="2189" y="9784"/>
                  </a:cubicBezTo>
                  <a:cubicBezTo>
                    <a:pt x="2503" y="8904"/>
                    <a:pt x="2742" y="7986"/>
                    <a:pt x="2880" y="7068"/>
                  </a:cubicBezTo>
                  <a:cubicBezTo>
                    <a:pt x="3019" y="6150"/>
                    <a:pt x="3069" y="5207"/>
                    <a:pt x="3044" y="4276"/>
                  </a:cubicBezTo>
                  <a:cubicBezTo>
                    <a:pt x="3019" y="3849"/>
                    <a:pt x="2981" y="3446"/>
                    <a:pt x="2943" y="3069"/>
                  </a:cubicBezTo>
                  <a:cubicBezTo>
                    <a:pt x="2918" y="2679"/>
                    <a:pt x="2843" y="2340"/>
                    <a:pt x="2792" y="2013"/>
                  </a:cubicBezTo>
                  <a:cubicBezTo>
                    <a:pt x="2742" y="1698"/>
                    <a:pt x="2654" y="1409"/>
                    <a:pt x="2591" y="1158"/>
                  </a:cubicBezTo>
                  <a:cubicBezTo>
                    <a:pt x="2541" y="944"/>
                    <a:pt x="2478" y="743"/>
                    <a:pt x="2402" y="529"/>
                  </a:cubicBezTo>
                  <a:cubicBezTo>
                    <a:pt x="2352" y="353"/>
                    <a:pt x="2289" y="177"/>
                    <a:pt x="2201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6452575" y="3129425"/>
              <a:ext cx="9775" cy="7250"/>
            </a:xfrm>
            <a:custGeom>
              <a:avLst/>
              <a:gdLst/>
              <a:ahLst/>
              <a:cxnLst/>
              <a:rect l="l" t="t" r="r" b="b"/>
              <a:pathLst>
                <a:path w="391" h="290" extrusionOk="0">
                  <a:moveTo>
                    <a:pt x="189" y="0"/>
                  </a:moveTo>
                  <a:cubicBezTo>
                    <a:pt x="1" y="13"/>
                    <a:pt x="13" y="289"/>
                    <a:pt x="189" y="289"/>
                  </a:cubicBezTo>
                  <a:cubicBezTo>
                    <a:pt x="366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6475625" y="3310500"/>
              <a:ext cx="10325" cy="7075"/>
            </a:xfrm>
            <a:custGeom>
              <a:avLst/>
              <a:gdLst/>
              <a:ahLst/>
              <a:cxnLst/>
              <a:rect l="l" t="t" r="r" b="b"/>
              <a:pathLst>
                <a:path w="413" h="283" extrusionOk="0">
                  <a:moveTo>
                    <a:pt x="213" y="0"/>
                  </a:moveTo>
                  <a:cubicBezTo>
                    <a:pt x="188" y="0"/>
                    <a:pt x="162" y="8"/>
                    <a:pt x="135" y="25"/>
                  </a:cubicBezTo>
                  <a:lnTo>
                    <a:pt x="123" y="25"/>
                  </a:lnTo>
                  <a:cubicBezTo>
                    <a:pt x="0" y="117"/>
                    <a:pt x="92" y="283"/>
                    <a:pt x="212" y="283"/>
                  </a:cubicBezTo>
                  <a:cubicBezTo>
                    <a:pt x="240" y="283"/>
                    <a:pt x="270" y="273"/>
                    <a:pt x="299" y="252"/>
                  </a:cubicBezTo>
                  <a:cubicBezTo>
                    <a:pt x="413" y="169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6432525" y="2943825"/>
              <a:ext cx="10325" cy="7075"/>
            </a:xfrm>
            <a:custGeom>
              <a:avLst/>
              <a:gdLst/>
              <a:ahLst/>
              <a:cxnLst/>
              <a:rect l="l" t="t" r="r" b="b"/>
              <a:pathLst>
                <a:path w="413" h="283" extrusionOk="0">
                  <a:moveTo>
                    <a:pt x="218" y="0"/>
                  </a:moveTo>
                  <a:cubicBezTo>
                    <a:pt x="192" y="0"/>
                    <a:pt x="164" y="9"/>
                    <a:pt x="136" y="30"/>
                  </a:cubicBezTo>
                  <a:lnTo>
                    <a:pt x="124" y="30"/>
                  </a:lnTo>
                  <a:cubicBezTo>
                    <a:pt x="0" y="123"/>
                    <a:pt x="96" y="283"/>
                    <a:pt x="217" y="283"/>
                  </a:cubicBezTo>
                  <a:cubicBezTo>
                    <a:pt x="244" y="283"/>
                    <a:pt x="272" y="275"/>
                    <a:pt x="300" y="257"/>
                  </a:cubicBezTo>
                  <a:cubicBezTo>
                    <a:pt x="413" y="175"/>
                    <a:pt x="333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6434025" y="3728775"/>
              <a:ext cx="6375" cy="7000"/>
            </a:xfrm>
            <a:custGeom>
              <a:avLst/>
              <a:gdLst/>
              <a:ahLst/>
              <a:cxnLst/>
              <a:rect l="l" t="t" r="r" b="b"/>
              <a:pathLst>
                <a:path w="255" h="280" extrusionOk="0">
                  <a:moveTo>
                    <a:pt x="128" y="0"/>
                  </a:moveTo>
                  <a:cubicBezTo>
                    <a:pt x="112" y="0"/>
                    <a:pt x="95" y="6"/>
                    <a:pt x="76" y="19"/>
                  </a:cubicBezTo>
                  <a:lnTo>
                    <a:pt x="64" y="19"/>
                  </a:lnTo>
                  <a:cubicBezTo>
                    <a:pt x="1" y="94"/>
                    <a:pt x="14" y="207"/>
                    <a:pt x="102" y="270"/>
                  </a:cubicBezTo>
                  <a:cubicBezTo>
                    <a:pt x="116" y="276"/>
                    <a:pt x="128" y="279"/>
                    <a:pt x="140" y="279"/>
                  </a:cubicBezTo>
                  <a:cubicBezTo>
                    <a:pt x="254" y="279"/>
                    <a:pt x="23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6379650" y="4307500"/>
              <a:ext cx="135200" cy="15725"/>
            </a:xfrm>
            <a:custGeom>
              <a:avLst/>
              <a:gdLst/>
              <a:ahLst/>
              <a:cxnLst/>
              <a:rect l="l" t="t" r="r" b="b"/>
              <a:pathLst>
                <a:path w="5408" h="629" extrusionOk="0">
                  <a:moveTo>
                    <a:pt x="5386" y="1"/>
                  </a:moveTo>
                  <a:cubicBezTo>
                    <a:pt x="5220" y="1"/>
                    <a:pt x="4114" y="342"/>
                    <a:pt x="2717" y="435"/>
                  </a:cubicBezTo>
                  <a:cubicBezTo>
                    <a:pt x="2472" y="451"/>
                    <a:pt x="2236" y="458"/>
                    <a:pt x="2011" y="458"/>
                  </a:cubicBezTo>
                  <a:cubicBezTo>
                    <a:pt x="1008" y="458"/>
                    <a:pt x="236" y="325"/>
                    <a:pt x="46" y="325"/>
                  </a:cubicBezTo>
                  <a:cubicBezTo>
                    <a:pt x="17" y="325"/>
                    <a:pt x="2" y="327"/>
                    <a:pt x="1" y="334"/>
                  </a:cubicBezTo>
                  <a:cubicBezTo>
                    <a:pt x="1" y="359"/>
                    <a:pt x="290" y="447"/>
                    <a:pt x="780" y="523"/>
                  </a:cubicBezTo>
                  <a:cubicBezTo>
                    <a:pt x="1238" y="594"/>
                    <a:pt x="1698" y="629"/>
                    <a:pt x="2158" y="629"/>
                  </a:cubicBezTo>
                  <a:cubicBezTo>
                    <a:pt x="3000" y="629"/>
                    <a:pt x="3840" y="512"/>
                    <a:pt x="4653" y="284"/>
                  </a:cubicBezTo>
                  <a:cubicBezTo>
                    <a:pt x="5131" y="146"/>
                    <a:pt x="5408" y="20"/>
                    <a:pt x="5408" y="7"/>
                  </a:cubicBezTo>
                  <a:cubicBezTo>
                    <a:pt x="5407" y="3"/>
                    <a:pt x="5399" y="1"/>
                    <a:pt x="5386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6364875" y="3594375"/>
              <a:ext cx="33650" cy="346450"/>
            </a:xfrm>
            <a:custGeom>
              <a:avLst/>
              <a:gdLst/>
              <a:ahLst/>
              <a:cxnLst/>
              <a:rect l="l" t="t" r="r" b="b"/>
              <a:pathLst>
                <a:path w="1346" h="13858" extrusionOk="0">
                  <a:moveTo>
                    <a:pt x="1346" y="0"/>
                  </a:moveTo>
                  <a:cubicBezTo>
                    <a:pt x="1296" y="38"/>
                    <a:pt x="1233" y="76"/>
                    <a:pt x="1183" y="113"/>
                  </a:cubicBezTo>
                  <a:cubicBezTo>
                    <a:pt x="742" y="466"/>
                    <a:pt x="604" y="1057"/>
                    <a:pt x="541" y="1635"/>
                  </a:cubicBezTo>
                  <a:cubicBezTo>
                    <a:pt x="604" y="1383"/>
                    <a:pt x="680" y="1157"/>
                    <a:pt x="780" y="918"/>
                  </a:cubicBezTo>
                  <a:cubicBezTo>
                    <a:pt x="918" y="591"/>
                    <a:pt x="1120" y="277"/>
                    <a:pt x="1346" y="0"/>
                  </a:cubicBezTo>
                  <a:close/>
                  <a:moveTo>
                    <a:pt x="214" y="5571"/>
                  </a:moveTo>
                  <a:cubicBezTo>
                    <a:pt x="63" y="8337"/>
                    <a:pt x="0" y="11091"/>
                    <a:pt x="0" y="13858"/>
                  </a:cubicBezTo>
                  <a:cubicBezTo>
                    <a:pt x="38" y="11091"/>
                    <a:pt x="126" y="8337"/>
                    <a:pt x="214" y="55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6364875" y="3589975"/>
              <a:ext cx="126725" cy="475975"/>
            </a:xfrm>
            <a:custGeom>
              <a:avLst/>
              <a:gdLst/>
              <a:ahLst/>
              <a:cxnLst/>
              <a:rect l="l" t="t" r="r" b="b"/>
              <a:pathLst>
                <a:path w="5069" h="19039" extrusionOk="0">
                  <a:moveTo>
                    <a:pt x="2928" y="5557"/>
                  </a:moveTo>
                  <a:cubicBezTo>
                    <a:pt x="3111" y="5557"/>
                    <a:pt x="3111" y="5836"/>
                    <a:pt x="2928" y="5836"/>
                  </a:cubicBezTo>
                  <a:cubicBezTo>
                    <a:pt x="2921" y="5836"/>
                    <a:pt x="2913" y="5836"/>
                    <a:pt x="2905" y="5835"/>
                  </a:cubicBezTo>
                  <a:lnTo>
                    <a:pt x="2905" y="5822"/>
                  </a:lnTo>
                  <a:lnTo>
                    <a:pt x="2868" y="5822"/>
                  </a:lnTo>
                  <a:cubicBezTo>
                    <a:pt x="2780" y="5759"/>
                    <a:pt x="2767" y="5646"/>
                    <a:pt x="2830" y="5571"/>
                  </a:cubicBezTo>
                  <a:lnTo>
                    <a:pt x="2842" y="5571"/>
                  </a:lnTo>
                  <a:cubicBezTo>
                    <a:pt x="2855" y="5558"/>
                    <a:pt x="2880" y="5558"/>
                    <a:pt x="2905" y="5558"/>
                  </a:cubicBezTo>
                  <a:cubicBezTo>
                    <a:pt x="2913" y="5557"/>
                    <a:pt x="2921" y="5557"/>
                    <a:pt x="2928" y="5557"/>
                  </a:cubicBezTo>
                  <a:close/>
                  <a:moveTo>
                    <a:pt x="2692" y="88"/>
                  </a:moveTo>
                  <a:lnTo>
                    <a:pt x="2704" y="101"/>
                  </a:lnTo>
                  <a:cubicBezTo>
                    <a:pt x="2629" y="252"/>
                    <a:pt x="2553" y="390"/>
                    <a:pt x="2503" y="553"/>
                  </a:cubicBezTo>
                  <a:cubicBezTo>
                    <a:pt x="2201" y="1270"/>
                    <a:pt x="2025" y="2402"/>
                    <a:pt x="1987" y="3798"/>
                  </a:cubicBezTo>
                  <a:cubicBezTo>
                    <a:pt x="1912" y="6615"/>
                    <a:pt x="1811" y="10475"/>
                    <a:pt x="1698" y="14750"/>
                  </a:cubicBezTo>
                  <a:cubicBezTo>
                    <a:pt x="1673" y="15643"/>
                    <a:pt x="1648" y="16511"/>
                    <a:pt x="1635" y="17366"/>
                  </a:cubicBezTo>
                  <a:cubicBezTo>
                    <a:pt x="2277" y="16435"/>
                    <a:pt x="2754" y="15417"/>
                    <a:pt x="3069" y="14335"/>
                  </a:cubicBezTo>
                  <a:cubicBezTo>
                    <a:pt x="3622" y="12487"/>
                    <a:pt x="3773" y="10563"/>
                    <a:pt x="3924" y="8639"/>
                  </a:cubicBezTo>
                  <a:cubicBezTo>
                    <a:pt x="4075" y="6728"/>
                    <a:pt x="4238" y="4791"/>
                    <a:pt x="4791" y="2955"/>
                  </a:cubicBezTo>
                  <a:cubicBezTo>
                    <a:pt x="4917" y="2553"/>
                    <a:pt x="5068" y="2138"/>
                    <a:pt x="4980" y="1723"/>
                  </a:cubicBezTo>
                  <a:cubicBezTo>
                    <a:pt x="4829" y="1069"/>
                    <a:pt x="4163" y="679"/>
                    <a:pt x="3547" y="403"/>
                  </a:cubicBezTo>
                  <a:cubicBezTo>
                    <a:pt x="3270" y="277"/>
                    <a:pt x="2993" y="164"/>
                    <a:pt x="2692" y="88"/>
                  </a:cubicBezTo>
                  <a:close/>
                  <a:moveTo>
                    <a:pt x="2063" y="0"/>
                  </a:moveTo>
                  <a:cubicBezTo>
                    <a:pt x="1811" y="0"/>
                    <a:pt x="1572" y="63"/>
                    <a:pt x="1346" y="176"/>
                  </a:cubicBezTo>
                  <a:cubicBezTo>
                    <a:pt x="1120" y="453"/>
                    <a:pt x="918" y="767"/>
                    <a:pt x="780" y="1094"/>
                  </a:cubicBezTo>
                  <a:cubicBezTo>
                    <a:pt x="680" y="1321"/>
                    <a:pt x="604" y="1559"/>
                    <a:pt x="541" y="1798"/>
                  </a:cubicBezTo>
                  <a:cubicBezTo>
                    <a:pt x="541" y="1874"/>
                    <a:pt x="529" y="1937"/>
                    <a:pt x="516" y="2000"/>
                  </a:cubicBezTo>
                  <a:cubicBezTo>
                    <a:pt x="390" y="3244"/>
                    <a:pt x="290" y="4502"/>
                    <a:pt x="214" y="5747"/>
                  </a:cubicBezTo>
                  <a:cubicBezTo>
                    <a:pt x="126" y="8513"/>
                    <a:pt x="38" y="11267"/>
                    <a:pt x="0" y="14034"/>
                  </a:cubicBezTo>
                  <a:cubicBezTo>
                    <a:pt x="0" y="15693"/>
                    <a:pt x="13" y="17366"/>
                    <a:pt x="26" y="19038"/>
                  </a:cubicBezTo>
                  <a:cubicBezTo>
                    <a:pt x="566" y="18623"/>
                    <a:pt x="1044" y="18146"/>
                    <a:pt x="1459" y="17605"/>
                  </a:cubicBezTo>
                  <a:cubicBezTo>
                    <a:pt x="1472" y="16674"/>
                    <a:pt x="1497" y="15719"/>
                    <a:pt x="1535" y="14738"/>
                  </a:cubicBezTo>
                  <a:cubicBezTo>
                    <a:pt x="1660" y="10462"/>
                    <a:pt x="1786" y="6602"/>
                    <a:pt x="1874" y="3785"/>
                  </a:cubicBezTo>
                  <a:cubicBezTo>
                    <a:pt x="1912" y="2389"/>
                    <a:pt x="2126" y="1245"/>
                    <a:pt x="2440" y="516"/>
                  </a:cubicBezTo>
                  <a:cubicBezTo>
                    <a:pt x="2503" y="365"/>
                    <a:pt x="2578" y="214"/>
                    <a:pt x="2654" y="76"/>
                  </a:cubicBezTo>
                  <a:cubicBezTo>
                    <a:pt x="2465" y="25"/>
                    <a:pt x="2277" y="0"/>
                    <a:pt x="2075" y="0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6364250" y="4066225"/>
              <a:ext cx="650" cy="4125"/>
            </a:xfrm>
            <a:custGeom>
              <a:avLst/>
              <a:gdLst/>
              <a:ahLst/>
              <a:cxnLst/>
              <a:rect l="l" t="t" r="r" b="b"/>
              <a:pathLst>
                <a:path w="26" h="165" extrusionOk="0">
                  <a:moveTo>
                    <a:pt x="25" y="1"/>
                  </a:moveTo>
                  <a:lnTo>
                    <a:pt x="0" y="26"/>
                  </a:lnTo>
                  <a:lnTo>
                    <a:pt x="25" y="164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6364875" y="4065925"/>
              <a:ext cx="650" cy="7575"/>
            </a:xfrm>
            <a:custGeom>
              <a:avLst/>
              <a:gdLst/>
              <a:ahLst/>
              <a:cxnLst/>
              <a:rect l="l" t="t" r="r" b="b"/>
              <a:pathLst>
                <a:path w="26" h="303" extrusionOk="0">
                  <a:moveTo>
                    <a:pt x="26" y="0"/>
                  </a:moveTo>
                  <a:lnTo>
                    <a:pt x="0" y="13"/>
                  </a:lnTo>
                  <a:lnTo>
                    <a:pt x="0" y="176"/>
                  </a:lnTo>
                  <a:lnTo>
                    <a:pt x="26" y="30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6401350" y="3591850"/>
              <a:ext cx="31150" cy="438250"/>
            </a:xfrm>
            <a:custGeom>
              <a:avLst/>
              <a:gdLst/>
              <a:ahLst/>
              <a:cxnLst/>
              <a:rect l="l" t="t" r="r" b="b"/>
              <a:pathLst>
                <a:path w="1246" h="17530" extrusionOk="0">
                  <a:moveTo>
                    <a:pt x="1195" y="1"/>
                  </a:moveTo>
                  <a:cubicBezTo>
                    <a:pt x="1119" y="139"/>
                    <a:pt x="1044" y="290"/>
                    <a:pt x="981" y="441"/>
                  </a:cubicBezTo>
                  <a:cubicBezTo>
                    <a:pt x="667" y="1170"/>
                    <a:pt x="465" y="2302"/>
                    <a:pt x="415" y="3710"/>
                  </a:cubicBezTo>
                  <a:cubicBezTo>
                    <a:pt x="327" y="6527"/>
                    <a:pt x="214" y="10387"/>
                    <a:pt x="76" y="14663"/>
                  </a:cubicBezTo>
                  <a:cubicBezTo>
                    <a:pt x="50" y="15644"/>
                    <a:pt x="25" y="16599"/>
                    <a:pt x="0" y="17530"/>
                  </a:cubicBezTo>
                  <a:cubicBezTo>
                    <a:pt x="63" y="17454"/>
                    <a:pt x="126" y="17366"/>
                    <a:pt x="189" y="17291"/>
                  </a:cubicBezTo>
                  <a:cubicBezTo>
                    <a:pt x="201" y="16436"/>
                    <a:pt x="227" y="15556"/>
                    <a:pt x="252" y="14663"/>
                  </a:cubicBezTo>
                  <a:cubicBezTo>
                    <a:pt x="365" y="10400"/>
                    <a:pt x="465" y="6527"/>
                    <a:pt x="541" y="3710"/>
                  </a:cubicBezTo>
                  <a:cubicBezTo>
                    <a:pt x="579" y="2314"/>
                    <a:pt x="755" y="1195"/>
                    <a:pt x="1044" y="466"/>
                  </a:cubicBezTo>
                  <a:cubicBezTo>
                    <a:pt x="1107" y="315"/>
                    <a:pt x="1170" y="164"/>
                    <a:pt x="1245" y="13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6434025" y="3728275"/>
              <a:ext cx="8725" cy="7275"/>
            </a:xfrm>
            <a:custGeom>
              <a:avLst/>
              <a:gdLst/>
              <a:ahLst/>
              <a:cxnLst/>
              <a:rect l="l" t="t" r="r" b="b"/>
              <a:pathLst>
                <a:path w="349" h="291" extrusionOk="0">
                  <a:moveTo>
                    <a:pt x="152" y="1"/>
                  </a:moveTo>
                  <a:cubicBezTo>
                    <a:pt x="148" y="1"/>
                    <a:pt x="143" y="1"/>
                    <a:pt x="139" y="1"/>
                  </a:cubicBezTo>
                  <a:lnTo>
                    <a:pt x="139" y="14"/>
                  </a:lnTo>
                  <a:cubicBezTo>
                    <a:pt x="114" y="14"/>
                    <a:pt x="89" y="26"/>
                    <a:pt x="76" y="39"/>
                  </a:cubicBezTo>
                  <a:lnTo>
                    <a:pt x="64" y="39"/>
                  </a:lnTo>
                  <a:cubicBezTo>
                    <a:pt x="1" y="102"/>
                    <a:pt x="14" y="227"/>
                    <a:pt x="102" y="278"/>
                  </a:cubicBezTo>
                  <a:cubicBezTo>
                    <a:pt x="114" y="278"/>
                    <a:pt x="127" y="290"/>
                    <a:pt x="139" y="290"/>
                  </a:cubicBezTo>
                  <a:cubicBezTo>
                    <a:pt x="143" y="291"/>
                    <a:pt x="148" y="291"/>
                    <a:pt x="152" y="291"/>
                  </a:cubicBezTo>
                  <a:cubicBezTo>
                    <a:pt x="349" y="291"/>
                    <a:pt x="349" y="1"/>
                    <a:pt x="15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6350725" y="3440325"/>
              <a:ext cx="243675" cy="208325"/>
            </a:xfrm>
            <a:custGeom>
              <a:avLst/>
              <a:gdLst/>
              <a:ahLst/>
              <a:cxnLst/>
              <a:rect l="l" t="t" r="r" b="b"/>
              <a:pathLst>
                <a:path w="9747" h="8333" extrusionOk="0">
                  <a:moveTo>
                    <a:pt x="5584" y="1"/>
                  </a:moveTo>
                  <a:cubicBezTo>
                    <a:pt x="1862" y="1"/>
                    <a:pt x="1" y="4490"/>
                    <a:pt x="2629" y="7118"/>
                  </a:cubicBezTo>
                  <a:cubicBezTo>
                    <a:pt x="3427" y="7908"/>
                    <a:pt x="4489" y="8333"/>
                    <a:pt x="5571" y="8333"/>
                  </a:cubicBezTo>
                  <a:cubicBezTo>
                    <a:pt x="6108" y="8333"/>
                    <a:pt x="6651" y="8228"/>
                    <a:pt x="7168" y="8011"/>
                  </a:cubicBezTo>
                  <a:cubicBezTo>
                    <a:pt x="8728" y="7369"/>
                    <a:pt x="9746" y="5848"/>
                    <a:pt x="9746" y="4163"/>
                  </a:cubicBezTo>
                  <a:cubicBezTo>
                    <a:pt x="9746" y="1862"/>
                    <a:pt x="7872" y="1"/>
                    <a:pt x="5584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6388775" y="3529575"/>
              <a:ext cx="199650" cy="36650"/>
            </a:xfrm>
            <a:custGeom>
              <a:avLst/>
              <a:gdLst/>
              <a:ahLst/>
              <a:cxnLst/>
              <a:rect l="l" t="t" r="r" b="b"/>
              <a:pathLst>
                <a:path w="7986" h="1466" extrusionOk="0">
                  <a:moveTo>
                    <a:pt x="7982" y="1"/>
                  </a:moveTo>
                  <a:cubicBezTo>
                    <a:pt x="7939" y="1"/>
                    <a:pt x="7624" y="353"/>
                    <a:pt x="6979" y="693"/>
                  </a:cubicBezTo>
                  <a:cubicBezTo>
                    <a:pt x="6176" y="1089"/>
                    <a:pt x="5301" y="1292"/>
                    <a:pt x="4410" y="1292"/>
                  </a:cubicBezTo>
                  <a:cubicBezTo>
                    <a:pt x="4311" y="1292"/>
                    <a:pt x="4212" y="1290"/>
                    <a:pt x="4112" y="1284"/>
                  </a:cubicBezTo>
                  <a:cubicBezTo>
                    <a:pt x="3131" y="1222"/>
                    <a:pt x="2150" y="1033"/>
                    <a:pt x="1207" y="744"/>
                  </a:cubicBezTo>
                  <a:cubicBezTo>
                    <a:pt x="535" y="547"/>
                    <a:pt x="88" y="414"/>
                    <a:pt x="11" y="414"/>
                  </a:cubicBezTo>
                  <a:cubicBezTo>
                    <a:pt x="5" y="414"/>
                    <a:pt x="1" y="415"/>
                    <a:pt x="0" y="417"/>
                  </a:cubicBezTo>
                  <a:cubicBezTo>
                    <a:pt x="101" y="480"/>
                    <a:pt x="201" y="530"/>
                    <a:pt x="315" y="555"/>
                  </a:cubicBezTo>
                  <a:cubicBezTo>
                    <a:pt x="503" y="631"/>
                    <a:pt x="805" y="744"/>
                    <a:pt x="1170" y="870"/>
                  </a:cubicBezTo>
                  <a:cubicBezTo>
                    <a:pt x="2113" y="1196"/>
                    <a:pt x="3106" y="1398"/>
                    <a:pt x="4112" y="1461"/>
                  </a:cubicBezTo>
                  <a:cubicBezTo>
                    <a:pt x="4197" y="1464"/>
                    <a:pt x="4281" y="1466"/>
                    <a:pt x="4364" y="1466"/>
                  </a:cubicBezTo>
                  <a:cubicBezTo>
                    <a:pt x="5455" y="1466"/>
                    <a:pt x="6410" y="1169"/>
                    <a:pt x="7030" y="807"/>
                  </a:cubicBezTo>
                  <a:cubicBezTo>
                    <a:pt x="7306" y="656"/>
                    <a:pt x="7545" y="467"/>
                    <a:pt x="7771" y="253"/>
                  </a:cubicBezTo>
                  <a:cubicBezTo>
                    <a:pt x="7859" y="178"/>
                    <a:pt x="7922" y="90"/>
                    <a:pt x="7985" y="2"/>
                  </a:cubicBezTo>
                  <a:cubicBezTo>
                    <a:pt x="7984" y="1"/>
                    <a:pt x="7983" y="1"/>
                    <a:pt x="7982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5165975" y="1722475"/>
              <a:ext cx="242925" cy="174950"/>
            </a:xfrm>
            <a:custGeom>
              <a:avLst/>
              <a:gdLst/>
              <a:ahLst/>
              <a:cxnLst/>
              <a:rect l="l" t="t" r="r" b="b"/>
              <a:pathLst>
                <a:path w="9717" h="6998" extrusionOk="0">
                  <a:moveTo>
                    <a:pt x="659" y="1"/>
                  </a:moveTo>
                  <a:cubicBezTo>
                    <a:pt x="378" y="1"/>
                    <a:pt x="1" y="602"/>
                    <a:pt x="160" y="899"/>
                  </a:cubicBezTo>
                  <a:cubicBezTo>
                    <a:pt x="336" y="1264"/>
                    <a:pt x="1593" y="4734"/>
                    <a:pt x="2373" y="4847"/>
                  </a:cubicBezTo>
                  <a:cubicBezTo>
                    <a:pt x="2589" y="4882"/>
                    <a:pt x="2896" y="4895"/>
                    <a:pt x="3226" y="4895"/>
                  </a:cubicBezTo>
                  <a:cubicBezTo>
                    <a:pt x="4085" y="4895"/>
                    <a:pt x="5102" y="4810"/>
                    <a:pt x="5102" y="4810"/>
                  </a:cubicBezTo>
                  <a:lnTo>
                    <a:pt x="5730" y="6998"/>
                  </a:lnTo>
                  <a:lnTo>
                    <a:pt x="9716" y="5677"/>
                  </a:lnTo>
                  <a:cubicBezTo>
                    <a:pt x="9716" y="5677"/>
                    <a:pt x="8899" y="2332"/>
                    <a:pt x="8459" y="2169"/>
                  </a:cubicBezTo>
                  <a:cubicBezTo>
                    <a:pt x="8419" y="2155"/>
                    <a:pt x="8339" y="2149"/>
                    <a:pt x="8227" y="2149"/>
                  </a:cubicBezTo>
                  <a:cubicBezTo>
                    <a:pt x="7109" y="2149"/>
                    <a:pt x="2775" y="2773"/>
                    <a:pt x="2775" y="2773"/>
                  </a:cubicBezTo>
                  <a:cubicBezTo>
                    <a:pt x="2775" y="2773"/>
                    <a:pt x="1065" y="383"/>
                    <a:pt x="801" y="69"/>
                  </a:cubicBezTo>
                  <a:cubicBezTo>
                    <a:pt x="760" y="22"/>
                    <a:pt x="711" y="1"/>
                    <a:pt x="65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5319600" y="1899925"/>
              <a:ext cx="664900" cy="418200"/>
            </a:xfrm>
            <a:custGeom>
              <a:avLst/>
              <a:gdLst/>
              <a:ahLst/>
              <a:cxnLst/>
              <a:rect l="l" t="t" r="r" b="b"/>
              <a:pathLst>
                <a:path w="26596" h="16728" extrusionOk="0">
                  <a:moveTo>
                    <a:pt x="3974" y="0"/>
                  </a:moveTo>
                  <a:lnTo>
                    <a:pt x="0" y="755"/>
                  </a:lnTo>
                  <a:cubicBezTo>
                    <a:pt x="1145" y="5495"/>
                    <a:pt x="2779" y="10412"/>
                    <a:pt x="5722" y="14310"/>
                  </a:cubicBezTo>
                  <a:cubicBezTo>
                    <a:pt x="6351" y="15140"/>
                    <a:pt x="7042" y="15970"/>
                    <a:pt x="7998" y="16385"/>
                  </a:cubicBezTo>
                  <a:cubicBezTo>
                    <a:pt x="8557" y="16630"/>
                    <a:pt x="9167" y="16728"/>
                    <a:pt x="9783" y="16728"/>
                  </a:cubicBezTo>
                  <a:cubicBezTo>
                    <a:pt x="10400" y="16728"/>
                    <a:pt x="11022" y="16630"/>
                    <a:pt x="11607" y="16486"/>
                  </a:cubicBezTo>
                  <a:cubicBezTo>
                    <a:pt x="13330" y="16033"/>
                    <a:pt x="15681" y="15279"/>
                    <a:pt x="17517" y="14600"/>
                  </a:cubicBezTo>
                  <a:cubicBezTo>
                    <a:pt x="20824" y="13355"/>
                    <a:pt x="22949" y="12751"/>
                    <a:pt x="26256" y="11544"/>
                  </a:cubicBezTo>
                  <a:cubicBezTo>
                    <a:pt x="26521" y="11443"/>
                    <a:pt x="26596" y="11116"/>
                    <a:pt x="26420" y="10915"/>
                  </a:cubicBezTo>
                  <a:lnTo>
                    <a:pt x="24257" y="5596"/>
                  </a:lnTo>
                  <a:lnTo>
                    <a:pt x="11179" y="10073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5868175" y="1978200"/>
              <a:ext cx="148100" cy="213100"/>
            </a:xfrm>
            <a:custGeom>
              <a:avLst/>
              <a:gdLst/>
              <a:ahLst/>
              <a:cxnLst/>
              <a:rect l="l" t="t" r="r" b="b"/>
              <a:pathLst>
                <a:path w="5924" h="8524" extrusionOk="0">
                  <a:moveTo>
                    <a:pt x="4452" y="0"/>
                  </a:moveTo>
                  <a:cubicBezTo>
                    <a:pt x="906" y="1094"/>
                    <a:pt x="0" y="5684"/>
                    <a:pt x="2855" y="8036"/>
                  </a:cubicBezTo>
                  <a:cubicBezTo>
                    <a:pt x="3184" y="8297"/>
                    <a:pt x="3584" y="8524"/>
                    <a:pt x="3990" y="8524"/>
                  </a:cubicBezTo>
                  <a:cubicBezTo>
                    <a:pt x="4266" y="8524"/>
                    <a:pt x="4544" y="8419"/>
                    <a:pt x="4804" y="8149"/>
                  </a:cubicBezTo>
                  <a:cubicBezTo>
                    <a:pt x="4992" y="7922"/>
                    <a:pt x="5143" y="7671"/>
                    <a:pt x="5219" y="7382"/>
                  </a:cubicBezTo>
                  <a:cubicBezTo>
                    <a:pt x="5923" y="4917"/>
                    <a:pt x="5646" y="2276"/>
                    <a:pt x="445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5929150" y="2001775"/>
              <a:ext cx="62900" cy="183000"/>
            </a:xfrm>
            <a:custGeom>
              <a:avLst/>
              <a:gdLst/>
              <a:ahLst/>
              <a:cxnLst/>
              <a:rect l="l" t="t" r="r" b="b"/>
              <a:pathLst>
                <a:path w="2516" h="7320" extrusionOk="0">
                  <a:moveTo>
                    <a:pt x="428" y="1"/>
                  </a:moveTo>
                  <a:cubicBezTo>
                    <a:pt x="353" y="13"/>
                    <a:pt x="290" y="38"/>
                    <a:pt x="240" y="76"/>
                  </a:cubicBezTo>
                  <a:cubicBezTo>
                    <a:pt x="164" y="126"/>
                    <a:pt x="101" y="189"/>
                    <a:pt x="51" y="252"/>
                  </a:cubicBezTo>
                  <a:cubicBezTo>
                    <a:pt x="13" y="302"/>
                    <a:pt x="1" y="327"/>
                    <a:pt x="1" y="327"/>
                  </a:cubicBezTo>
                  <a:cubicBezTo>
                    <a:pt x="2" y="328"/>
                    <a:pt x="2" y="329"/>
                    <a:pt x="4" y="329"/>
                  </a:cubicBezTo>
                  <a:cubicBezTo>
                    <a:pt x="22" y="329"/>
                    <a:pt x="100" y="234"/>
                    <a:pt x="277" y="139"/>
                  </a:cubicBezTo>
                  <a:cubicBezTo>
                    <a:pt x="328" y="107"/>
                    <a:pt x="387" y="92"/>
                    <a:pt x="447" y="92"/>
                  </a:cubicBezTo>
                  <a:cubicBezTo>
                    <a:pt x="507" y="92"/>
                    <a:pt x="567" y="107"/>
                    <a:pt x="617" y="139"/>
                  </a:cubicBezTo>
                  <a:cubicBezTo>
                    <a:pt x="755" y="189"/>
                    <a:pt x="831" y="353"/>
                    <a:pt x="944" y="516"/>
                  </a:cubicBezTo>
                  <a:cubicBezTo>
                    <a:pt x="1522" y="1346"/>
                    <a:pt x="1925" y="2289"/>
                    <a:pt x="2126" y="3295"/>
                  </a:cubicBezTo>
                  <a:cubicBezTo>
                    <a:pt x="2340" y="4276"/>
                    <a:pt x="2327" y="5307"/>
                    <a:pt x="2101" y="6300"/>
                  </a:cubicBezTo>
                  <a:cubicBezTo>
                    <a:pt x="2025" y="6590"/>
                    <a:pt x="1887" y="6866"/>
                    <a:pt x="1686" y="7093"/>
                  </a:cubicBezTo>
                  <a:cubicBezTo>
                    <a:pt x="1535" y="7244"/>
                    <a:pt x="1422" y="7294"/>
                    <a:pt x="1434" y="7319"/>
                  </a:cubicBezTo>
                  <a:cubicBezTo>
                    <a:pt x="1548" y="7281"/>
                    <a:pt x="1648" y="7231"/>
                    <a:pt x="1724" y="7143"/>
                  </a:cubicBezTo>
                  <a:cubicBezTo>
                    <a:pt x="1962" y="6917"/>
                    <a:pt x="2126" y="6640"/>
                    <a:pt x="2214" y="6338"/>
                  </a:cubicBezTo>
                  <a:cubicBezTo>
                    <a:pt x="2491" y="5332"/>
                    <a:pt x="2516" y="4276"/>
                    <a:pt x="2302" y="3257"/>
                  </a:cubicBezTo>
                  <a:cubicBezTo>
                    <a:pt x="2101" y="2239"/>
                    <a:pt x="1661" y="1271"/>
                    <a:pt x="1045" y="441"/>
                  </a:cubicBezTo>
                  <a:lnTo>
                    <a:pt x="868" y="214"/>
                  </a:lnTo>
                  <a:cubicBezTo>
                    <a:pt x="818" y="139"/>
                    <a:pt x="743" y="89"/>
                    <a:pt x="655" y="51"/>
                  </a:cubicBezTo>
                  <a:cubicBezTo>
                    <a:pt x="579" y="13"/>
                    <a:pt x="504" y="1"/>
                    <a:pt x="42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5512625" y="2151725"/>
              <a:ext cx="88975" cy="153450"/>
            </a:xfrm>
            <a:custGeom>
              <a:avLst/>
              <a:gdLst/>
              <a:ahLst/>
              <a:cxnLst/>
              <a:rect l="l" t="t" r="r" b="b"/>
              <a:pathLst>
                <a:path w="3559" h="6138" extrusionOk="0">
                  <a:moveTo>
                    <a:pt x="3458" y="1"/>
                  </a:moveTo>
                  <a:lnTo>
                    <a:pt x="3458" y="1"/>
                  </a:lnTo>
                  <a:cubicBezTo>
                    <a:pt x="3421" y="1"/>
                    <a:pt x="3471" y="416"/>
                    <a:pt x="3421" y="1082"/>
                  </a:cubicBezTo>
                  <a:cubicBezTo>
                    <a:pt x="3383" y="1484"/>
                    <a:pt x="3307" y="1862"/>
                    <a:pt x="3207" y="2239"/>
                  </a:cubicBezTo>
                  <a:cubicBezTo>
                    <a:pt x="3068" y="2704"/>
                    <a:pt x="2880" y="3144"/>
                    <a:pt x="2641" y="3559"/>
                  </a:cubicBezTo>
                  <a:cubicBezTo>
                    <a:pt x="2201" y="4314"/>
                    <a:pt x="1610" y="4980"/>
                    <a:pt x="918" y="5508"/>
                  </a:cubicBezTo>
                  <a:cubicBezTo>
                    <a:pt x="377" y="5923"/>
                    <a:pt x="0" y="6112"/>
                    <a:pt x="13" y="6137"/>
                  </a:cubicBezTo>
                  <a:cubicBezTo>
                    <a:pt x="113" y="6112"/>
                    <a:pt x="201" y="6074"/>
                    <a:pt x="289" y="6024"/>
                  </a:cubicBezTo>
                  <a:cubicBezTo>
                    <a:pt x="528" y="5911"/>
                    <a:pt x="767" y="5772"/>
                    <a:pt x="981" y="5609"/>
                  </a:cubicBezTo>
                  <a:cubicBezTo>
                    <a:pt x="1723" y="5106"/>
                    <a:pt x="2339" y="4427"/>
                    <a:pt x="2792" y="3660"/>
                  </a:cubicBezTo>
                  <a:cubicBezTo>
                    <a:pt x="3043" y="3220"/>
                    <a:pt x="3232" y="2767"/>
                    <a:pt x="3358" y="2289"/>
                  </a:cubicBezTo>
                  <a:cubicBezTo>
                    <a:pt x="3471" y="1899"/>
                    <a:pt x="3534" y="1497"/>
                    <a:pt x="3546" y="1095"/>
                  </a:cubicBezTo>
                  <a:cubicBezTo>
                    <a:pt x="3559" y="831"/>
                    <a:pt x="3546" y="554"/>
                    <a:pt x="3509" y="290"/>
                  </a:cubicBezTo>
                  <a:cubicBezTo>
                    <a:pt x="3509" y="189"/>
                    <a:pt x="3483" y="89"/>
                    <a:pt x="3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5598450" y="2070275"/>
              <a:ext cx="312500" cy="117350"/>
            </a:xfrm>
            <a:custGeom>
              <a:avLst/>
              <a:gdLst/>
              <a:ahLst/>
              <a:cxnLst/>
              <a:rect l="l" t="t" r="r" b="b"/>
              <a:pathLst>
                <a:path w="12500" h="4694" extrusionOk="0">
                  <a:moveTo>
                    <a:pt x="12471" y="1"/>
                  </a:moveTo>
                  <a:cubicBezTo>
                    <a:pt x="12360" y="1"/>
                    <a:pt x="9595" y="994"/>
                    <a:pt x="6225" y="2265"/>
                  </a:cubicBezTo>
                  <a:cubicBezTo>
                    <a:pt x="2779" y="3560"/>
                    <a:pt x="0" y="4642"/>
                    <a:pt x="25" y="4692"/>
                  </a:cubicBezTo>
                  <a:cubicBezTo>
                    <a:pt x="25" y="4693"/>
                    <a:pt x="27" y="4693"/>
                    <a:pt x="29" y="4693"/>
                  </a:cubicBezTo>
                  <a:cubicBezTo>
                    <a:pt x="140" y="4693"/>
                    <a:pt x="2905" y="3700"/>
                    <a:pt x="6288" y="2429"/>
                  </a:cubicBezTo>
                  <a:cubicBezTo>
                    <a:pt x="9720" y="1134"/>
                    <a:pt x="12499" y="52"/>
                    <a:pt x="12474" y="2"/>
                  </a:cubicBezTo>
                  <a:cubicBezTo>
                    <a:pt x="12474" y="1"/>
                    <a:pt x="12473" y="1"/>
                    <a:pt x="12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5351975" y="1915950"/>
              <a:ext cx="189900" cy="371600"/>
            </a:xfrm>
            <a:custGeom>
              <a:avLst/>
              <a:gdLst/>
              <a:ahLst/>
              <a:cxnLst/>
              <a:rect l="l" t="t" r="r" b="b"/>
              <a:pathLst>
                <a:path w="7596" h="14864" extrusionOk="0">
                  <a:moveTo>
                    <a:pt x="0" y="1"/>
                  </a:moveTo>
                  <a:cubicBezTo>
                    <a:pt x="0" y="51"/>
                    <a:pt x="13" y="114"/>
                    <a:pt x="26" y="164"/>
                  </a:cubicBezTo>
                  <a:cubicBezTo>
                    <a:pt x="63" y="290"/>
                    <a:pt x="101" y="441"/>
                    <a:pt x="164" y="629"/>
                  </a:cubicBezTo>
                  <a:cubicBezTo>
                    <a:pt x="277" y="1044"/>
                    <a:pt x="478" y="1623"/>
                    <a:pt x="730" y="2340"/>
                  </a:cubicBezTo>
                  <a:cubicBezTo>
                    <a:pt x="1421" y="4201"/>
                    <a:pt x="2201" y="6011"/>
                    <a:pt x="3094" y="7784"/>
                  </a:cubicBezTo>
                  <a:cubicBezTo>
                    <a:pt x="3622" y="8828"/>
                    <a:pt x="4138" y="9796"/>
                    <a:pt x="4653" y="10664"/>
                  </a:cubicBezTo>
                  <a:cubicBezTo>
                    <a:pt x="5169" y="11519"/>
                    <a:pt x="5659" y="12286"/>
                    <a:pt x="6087" y="12915"/>
                  </a:cubicBezTo>
                  <a:cubicBezTo>
                    <a:pt x="6300" y="13229"/>
                    <a:pt x="6514" y="13506"/>
                    <a:pt x="6690" y="13745"/>
                  </a:cubicBezTo>
                  <a:cubicBezTo>
                    <a:pt x="6866" y="13984"/>
                    <a:pt x="7030" y="14198"/>
                    <a:pt x="7156" y="14361"/>
                  </a:cubicBezTo>
                  <a:lnTo>
                    <a:pt x="7470" y="14738"/>
                  </a:lnTo>
                  <a:cubicBezTo>
                    <a:pt x="7545" y="14826"/>
                    <a:pt x="7596" y="14864"/>
                    <a:pt x="7596" y="14864"/>
                  </a:cubicBezTo>
                  <a:cubicBezTo>
                    <a:pt x="7570" y="14801"/>
                    <a:pt x="7533" y="14763"/>
                    <a:pt x="7508" y="14713"/>
                  </a:cubicBezTo>
                  <a:lnTo>
                    <a:pt x="7218" y="14311"/>
                  </a:lnTo>
                  <a:cubicBezTo>
                    <a:pt x="7093" y="14147"/>
                    <a:pt x="6942" y="13933"/>
                    <a:pt x="6778" y="13682"/>
                  </a:cubicBezTo>
                  <a:cubicBezTo>
                    <a:pt x="6602" y="13443"/>
                    <a:pt x="6401" y="13154"/>
                    <a:pt x="6200" y="12839"/>
                  </a:cubicBezTo>
                  <a:cubicBezTo>
                    <a:pt x="5772" y="12211"/>
                    <a:pt x="5294" y="11444"/>
                    <a:pt x="4804" y="10576"/>
                  </a:cubicBezTo>
                  <a:cubicBezTo>
                    <a:pt x="4301" y="9708"/>
                    <a:pt x="3773" y="8740"/>
                    <a:pt x="3257" y="7709"/>
                  </a:cubicBezTo>
                  <a:cubicBezTo>
                    <a:pt x="2226" y="5647"/>
                    <a:pt x="1409" y="3710"/>
                    <a:pt x="868" y="2302"/>
                  </a:cubicBezTo>
                  <a:cubicBezTo>
                    <a:pt x="591" y="1585"/>
                    <a:pt x="378" y="1007"/>
                    <a:pt x="239" y="617"/>
                  </a:cubicBezTo>
                  <a:lnTo>
                    <a:pt x="63" y="151"/>
                  </a:lnTo>
                  <a:cubicBezTo>
                    <a:pt x="51" y="101"/>
                    <a:pt x="26" y="5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5658475" y="2175300"/>
              <a:ext cx="9475" cy="6950"/>
            </a:xfrm>
            <a:custGeom>
              <a:avLst/>
              <a:gdLst/>
              <a:ahLst/>
              <a:cxnLst/>
              <a:rect l="l" t="t" r="r" b="b"/>
              <a:pathLst>
                <a:path w="379" h="278" extrusionOk="0">
                  <a:moveTo>
                    <a:pt x="190" y="1"/>
                  </a:moveTo>
                  <a:cubicBezTo>
                    <a:pt x="13" y="1"/>
                    <a:pt x="1" y="277"/>
                    <a:pt x="177" y="277"/>
                  </a:cubicBezTo>
                  <a:lnTo>
                    <a:pt x="190" y="277"/>
                  </a:lnTo>
                  <a:cubicBezTo>
                    <a:pt x="378" y="277"/>
                    <a:pt x="366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5519525" y="22161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202" y="0"/>
                  </a:moveTo>
                  <a:cubicBezTo>
                    <a:pt x="13" y="0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5456650" y="211777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202" y="1"/>
                  </a:moveTo>
                  <a:cubicBezTo>
                    <a:pt x="13" y="1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5739600" y="2146700"/>
              <a:ext cx="9450" cy="6950"/>
            </a:xfrm>
            <a:custGeom>
              <a:avLst/>
              <a:gdLst/>
              <a:ahLst/>
              <a:cxnLst/>
              <a:rect l="l" t="t" r="r" b="b"/>
              <a:pathLst>
                <a:path w="378" h="278" extrusionOk="0">
                  <a:moveTo>
                    <a:pt x="189" y="0"/>
                  </a:moveTo>
                  <a:cubicBezTo>
                    <a:pt x="13" y="0"/>
                    <a:pt x="0" y="265"/>
                    <a:pt x="189" y="277"/>
                  </a:cubicBezTo>
                  <a:lnTo>
                    <a:pt x="201" y="277"/>
                  </a:lnTo>
                  <a:cubicBezTo>
                    <a:pt x="377" y="265"/>
                    <a:pt x="365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5833225" y="2121700"/>
              <a:ext cx="8650" cy="5400"/>
            </a:xfrm>
            <a:custGeom>
              <a:avLst/>
              <a:gdLst/>
              <a:ahLst/>
              <a:cxnLst/>
              <a:rect l="l" t="t" r="r" b="b"/>
              <a:pathLst>
                <a:path w="346" h="216" extrusionOk="0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3" y="32"/>
                  </a:lnTo>
                  <a:cubicBezTo>
                    <a:pt x="0" y="109"/>
                    <a:pt x="155" y="216"/>
                    <a:pt x="259" y="216"/>
                  </a:cubicBezTo>
                  <a:cubicBezTo>
                    <a:pt x="308" y="216"/>
                    <a:pt x="346" y="193"/>
                    <a:pt x="342" y="133"/>
                  </a:cubicBezTo>
                  <a:cubicBezTo>
                    <a:pt x="323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5289100" y="1843075"/>
              <a:ext cx="165375" cy="76075"/>
            </a:xfrm>
            <a:custGeom>
              <a:avLst/>
              <a:gdLst/>
              <a:ahLst/>
              <a:cxnLst/>
              <a:rect l="l" t="t" r="r" b="b"/>
              <a:pathLst>
                <a:path w="6615" h="3043" extrusionOk="0">
                  <a:moveTo>
                    <a:pt x="3763" y="1"/>
                  </a:moveTo>
                  <a:cubicBezTo>
                    <a:pt x="2993" y="1"/>
                    <a:pt x="2227" y="140"/>
                    <a:pt x="1497" y="413"/>
                  </a:cubicBezTo>
                  <a:cubicBezTo>
                    <a:pt x="1082" y="552"/>
                    <a:pt x="717" y="778"/>
                    <a:pt x="415" y="1092"/>
                  </a:cubicBezTo>
                  <a:cubicBezTo>
                    <a:pt x="114" y="1419"/>
                    <a:pt x="0" y="1872"/>
                    <a:pt x="139" y="2287"/>
                  </a:cubicBezTo>
                  <a:cubicBezTo>
                    <a:pt x="285" y="2688"/>
                    <a:pt x="619" y="3043"/>
                    <a:pt x="1085" y="3043"/>
                  </a:cubicBezTo>
                  <a:cubicBezTo>
                    <a:pt x="1100" y="3043"/>
                    <a:pt x="1116" y="3042"/>
                    <a:pt x="1132" y="3041"/>
                  </a:cubicBezTo>
                  <a:cubicBezTo>
                    <a:pt x="2490" y="2953"/>
                    <a:pt x="3836" y="2765"/>
                    <a:pt x="5169" y="2475"/>
                  </a:cubicBezTo>
                  <a:cubicBezTo>
                    <a:pt x="5709" y="2362"/>
                    <a:pt x="6326" y="2174"/>
                    <a:pt x="6489" y="1658"/>
                  </a:cubicBezTo>
                  <a:cubicBezTo>
                    <a:pt x="6615" y="1281"/>
                    <a:pt x="6426" y="853"/>
                    <a:pt x="6137" y="602"/>
                  </a:cubicBezTo>
                  <a:cubicBezTo>
                    <a:pt x="5823" y="350"/>
                    <a:pt x="5458" y="199"/>
                    <a:pt x="5068" y="137"/>
                  </a:cubicBezTo>
                  <a:cubicBezTo>
                    <a:pt x="4636" y="46"/>
                    <a:pt x="4199" y="1"/>
                    <a:pt x="3763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5293500" y="1855200"/>
              <a:ext cx="153450" cy="44150"/>
            </a:xfrm>
            <a:custGeom>
              <a:avLst/>
              <a:gdLst/>
              <a:ahLst/>
              <a:cxnLst/>
              <a:rect l="l" t="t" r="r" b="b"/>
              <a:pathLst>
                <a:path w="6138" h="1766" extrusionOk="0">
                  <a:moveTo>
                    <a:pt x="3751" y="0"/>
                  </a:moveTo>
                  <a:cubicBezTo>
                    <a:pt x="2659" y="0"/>
                    <a:pt x="1584" y="361"/>
                    <a:pt x="705" y="1060"/>
                  </a:cubicBezTo>
                  <a:cubicBezTo>
                    <a:pt x="516" y="1198"/>
                    <a:pt x="340" y="1362"/>
                    <a:pt x="177" y="1550"/>
                  </a:cubicBezTo>
                  <a:cubicBezTo>
                    <a:pt x="76" y="1676"/>
                    <a:pt x="1" y="1739"/>
                    <a:pt x="26" y="1764"/>
                  </a:cubicBezTo>
                  <a:cubicBezTo>
                    <a:pt x="27" y="1765"/>
                    <a:pt x="28" y="1766"/>
                    <a:pt x="30" y="1766"/>
                  </a:cubicBezTo>
                  <a:cubicBezTo>
                    <a:pt x="72" y="1766"/>
                    <a:pt x="322" y="1486"/>
                    <a:pt x="780" y="1161"/>
                  </a:cubicBezTo>
                  <a:cubicBezTo>
                    <a:pt x="1680" y="508"/>
                    <a:pt x="2746" y="171"/>
                    <a:pt x="3828" y="171"/>
                  </a:cubicBezTo>
                  <a:cubicBezTo>
                    <a:pt x="4289" y="171"/>
                    <a:pt x="4752" y="232"/>
                    <a:pt x="5207" y="356"/>
                  </a:cubicBezTo>
                  <a:cubicBezTo>
                    <a:pt x="5731" y="493"/>
                    <a:pt x="6059" y="650"/>
                    <a:pt x="6125" y="650"/>
                  </a:cubicBezTo>
                  <a:cubicBezTo>
                    <a:pt x="6132" y="650"/>
                    <a:pt x="6136" y="648"/>
                    <a:pt x="6137" y="645"/>
                  </a:cubicBezTo>
                  <a:cubicBezTo>
                    <a:pt x="6074" y="595"/>
                    <a:pt x="5999" y="544"/>
                    <a:pt x="5911" y="507"/>
                  </a:cubicBezTo>
                  <a:cubicBezTo>
                    <a:pt x="5697" y="393"/>
                    <a:pt x="5471" y="305"/>
                    <a:pt x="5244" y="230"/>
                  </a:cubicBezTo>
                  <a:cubicBezTo>
                    <a:pt x="4754" y="76"/>
                    <a:pt x="4251" y="0"/>
                    <a:pt x="375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6069050" y="3552675"/>
              <a:ext cx="201850" cy="759950"/>
            </a:xfrm>
            <a:custGeom>
              <a:avLst/>
              <a:gdLst/>
              <a:ahLst/>
              <a:cxnLst/>
              <a:rect l="l" t="t" r="r" b="b"/>
              <a:pathLst>
                <a:path w="8074" h="30398" extrusionOk="0">
                  <a:moveTo>
                    <a:pt x="5098" y="1"/>
                  </a:moveTo>
                  <a:cubicBezTo>
                    <a:pt x="4326" y="1"/>
                    <a:pt x="3573" y="183"/>
                    <a:pt x="2830" y="386"/>
                  </a:cubicBezTo>
                  <a:lnTo>
                    <a:pt x="2679" y="348"/>
                  </a:lnTo>
                  <a:cubicBezTo>
                    <a:pt x="1598" y="474"/>
                    <a:pt x="743" y="1392"/>
                    <a:pt x="378" y="2410"/>
                  </a:cubicBezTo>
                  <a:cubicBezTo>
                    <a:pt x="1" y="3429"/>
                    <a:pt x="26" y="4535"/>
                    <a:pt x="63" y="5629"/>
                  </a:cubicBezTo>
                  <a:cubicBezTo>
                    <a:pt x="214" y="12231"/>
                    <a:pt x="378" y="18833"/>
                    <a:pt x="1132" y="25384"/>
                  </a:cubicBezTo>
                  <a:cubicBezTo>
                    <a:pt x="1283" y="26805"/>
                    <a:pt x="1522" y="28314"/>
                    <a:pt x="2465" y="29396"/>
                  </a:cubicBezTo>
                  <a:cubicBezTo>
                    <a:pt x="3004" y="30015"/>
                    <a:pt x="3868" y="30398"/>
                    <a:pt x="4678" y="30398"/>
                  </a:cubicBezTo>
                  <a:cubicBezTo>
                    <a:pt x="5266" y="30398"/>
                    <a:pt x="5826" y="30195"/>
                    <a:pt x="6213" y="29735"/>
                  </a:cubicBezTo>
                  <a:cubicBezTo>
                    <a:pt x="6741" y="29106"/>
                    <a:pt x="6804" y="28239"/>
                    <a:pt x="6841" y="27421"/>
                  </a:cubicBezTo>
                  <a:cubicBezTo>
                    <a:pt x="7231" y="19524"/>
                    <a:pt x="7621" y="11627"/>
                    <a:pt x="8011" y="3731"/>
                  </a:cubicBezTo>
                  <a:cubicBezTo>
                    <a:pt x="8048" y="2838"/>
                    <a:pt x="8074" y="1869"/>
                    <a:pt x="7583" y="1128"/>
                  </a:cubicBezTo>
                  <a:cubicBezTo>
                    <a:pt x="7105" y="411"/>
                    <a:pt x="6225" y="59"/>
                    <a:pt x="5370" y="8"/>
                  </a:cubicBezTo>
                  <a:cubicBezTo>
                    <a:pt x="5279" y="3"/>
                    <a:pt x="5188" y="1"/>
                    <a:pt x="50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992350" y="2620450"/>
              <a:ext cx="306850" cy="932275"/>
            </a:xfrm>
            <a:custGeom>
              <a:avLst/>
              <a:gdLst/>
              <a:ahLst/>
              <a:cxnLst/>
              <a:rect l="l" t="t" r="r" b="b"/>
              <a:pathLst>
                <a:path w="12274" h="37291" extrusionOk="0">
                  <a:moveTo>
                    <a:pt x="7457" y="1"/>
                  </a:moveTo>
                  <a:cubicBezTo>
                    <a:pt x="2641" y="13"/>
                    <a:pt x="0" y="2729"/>
                    <a:pt x="126" y="7797"/>
                  </a:cubicBezTo>
                  <a:cubicBezTo>
                    <a:pt x="340" y="16084"/>
                    <a:pt x="1182" y="24371"/>
                    <a:pt x="3295" y="32381"/>
                  </a:cubicBezTo>
                  <a:cubicBezTo>
                    <a:pt x="3660" y="33764"/>
                    <a:pt x="4075" y="35185"/>
                    <a:pt x="5068" y="36216"/>
                  </a:cubicBezTo>
                  <a:cubicBezTo>
                    <a:pt x="5702" y="36866"/>
                    <a:pt x="6628" y="37291"/>
                    <a:pt x="7512" y="37291"/>
                  </a:cubicBezTo>
                  <a:cubicBezTo>
                    <a:pt x="8014" y="37291"/>
                    <a:pt x="8502" y="37154"/>
                    <a:pt x="8916" y="36845"/>
                  </a:cubicBezTo>
                  <a:cubicBezTo>
                    <a:pt x="9897" y="36128"/>
                    <a:pt x="10123" y="34770"/>
                    <a:pt x="10261" y="33563"/>
                  </a:cubicBezTo>
                  <a:cubicBezTo>
                    <a:pt x="11305" y="24157"/>
                    <a:pt x="11896" y="16298"/>
                    <a:pt x="12009" y="6829"/>
                  </a:cubicBezTo>
                  <a:cubicBezTo>
                    <a:pt x="12009" y="6829"/>
                    <a:pt x="12273" y="1"/>
                    <a:pt x="745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6006500" y="2676400"/>
              <a:ext cx="92450" cy="783450"/>
            </a:xfrm>
            <a:custGeom>
              <a:avLst/>
              <a:gdLst/>
              <a:ahLst/>
              <a:cxnLst/>
              <a:rect l="l" t="t" r="r" b="b"/>
              <a:pathLst>
                <a:path w="3698" h="31338" extrusionOk="0">
                  <a:moveTo>
                    <a:pt x="2151" y="1"/>
                  </a:moveTo>
                  <a:lnTo>
                    <a:pt x="2151" y="14"/>
                  </a:lnTo>
                  <a:cubicBezTo>
                    <a:pt x="2113" y="14"/>
                    <a:pt x="2025" y="76"/>
                    <a:pt x="1886" y="202"/>
                  </a:cubicBezTo>
                  <a:cubicBezTo>
                    <a:pt x="1786" y="303"/>
                    <a:pt x="1698" y="391"/>
                    <a:pt x="1610" y="491"/>
                  </a:cubicBezTo>
                  <a:lnTo>
                    <a:pt x="1270" y="944"/>
                  </a:lnTo>
                  <a:cubicBezTo>
                    <a:pt x="805" y="1623"/>
                    <a:pt x="327" y="2780"/>
                    <a:pt x="164" y="4251"/>
                  </a:cubicBezTo>
                  <a:cubicBezTo>
                    <a:pt x="0" y="5735"/>
                    <a:pt x="88" y="7483"/>
                    <a:pt x="252" y="9382"/>
                  </a:cubicBezTo>
                  <a:cubicBezTo>
                    <a:pt x="428" y="11293"/>
                    <a:pt x="604" y="13393"/>
                    <a:pt x="855" y="15581"/>
                  </a:cubicBezTo>
                  <a:cubicBezTo>
                    <a:pt x="1371" y="19970"/>
                    <a:pt x="2037" y="23918"/>
                    <a:pt x="2553" y="26760"/>
                  </a:cubicBezTo>
                  <a:cubicBezTo>
                    <a:pt x="3081" y="29602"/>
                    <a:pt x="3458" y="31337"/>
                    <a:pt x="3584" y="31337"/>
                  </a:cubicBezTo>
                  <a:cubicBezTo>
                    <a:pt x="3697" y="31312"/>
                    <a:pt x="3534" y="29526"/>
                    <a:pt x="3169" y="26659"/>
                  </a:cubicBezTo>
                  <a:cubicBezTo>
                    <a:pt x="2804" y="23792"/>
                    <a:pt x="2239" y="19844"/>
                    <a:pt x="1736" y="15480"/>
                  </a:cubicBezTo>
                  <a:cubicBezTo>
                    <a:pt x="1471" y="13292"/>
                    <a:pt x="1258" y="11218"/>
                    <a:pt x="1056" y="9306"/>
                  </a:cubicBezTo>
                  <a:cubicBezTo>
                    <a:pt x="855" y="7407"/>
                    <a:pt x="679" y="5722"/>
                    <a:pt x="780" y="4314"/>
                  </a:cubicBezTo>
                  <a:cubicBezTo>
                    <a:pt x="830" y="3208"/>
                    <a:pt x="1094" y="2114"/>
                    <a:pt x="1572" y="1108"/>
                  </a:cubicBezTo>
                  <a:lnTo>
                    <a:pt x="1811" y="655"/>
                  </a:lnTo>
                  <a:cubicBezTo>
                    <a:pt x="1886" y="517"/>
                    <a:pt x="1974" y="416"/>
                    <a:pt x="2025" y="315"/>
                  </a:cubicBezTo>
                  <a:cubicBezTo>
                    <a:pt x="2125" y="139"/>
                    <a:pt x="2176" y="39"/>
                    <a:pt x="2151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6068100" y="2626750"/>
              <a:ext cx="94350" cy="923625"/>
            </a:xfrm>
            <a:custGeom>
              <a:avLst/>
              <a:gdLst/>
              <a:ahLst/>
              <a:cxnLst/>
              <a:rect l="l" t="t" r="r" b="b"/>
              <a:pathLst>
                <a:path w="3774" h="36945" extrusionOk="0">
                  <a:moveTo>
                    <a:pt x="2453" y="0"/>
                  </a:moveTo>
                  <a:lnTo>
                    <a:pt x="2453" y="0"/>
                  </a:lnTo>
                  <a:cubicBezTo>
                    <a:pt x="2327" y="63"/>
                    <a:pt x="2227" y="126"/>
                    <a:pt x="2113" y="201"/>
                  </a:cubicBezTo>
                  <a:cubicBezTo>
                    <a:pt x="1812" y="428"/>
                    <a:pt x="1548" y="679"/>
                    <a:pt x="1321" y="968"/>
                  </a:cubicBezTo>
                  <a:cubicBezTo>
                    <a:pt x="957" y="1434"/>
                    <a:pt x="667" y="1949"/>
                    <a:pt x="466" y="2503"/>
                  </a:cubicBezTo>
                  <a:cubicBezTo>
                    <a:pt x="202" y="3244"/>
                    <a:pt x="64" y="4011"/>
                    <a:pt x="26" y="4791"/>
                  </a:cubicBezTo>
                  <a:cubicBezTo>
                    <a:pt x="1" y="5734"/>
                    <a:pt x="26" y="6665"/>
                    <a:pt x="114" y="7608"/>
                  </a:cubicBezTo>
                  <a:cubicBezTo>
                    <a:pt x="177" y="8614"/>
                    <a:pt x="252" y="9695"/>
                    <a:pt x="328" y="10827"/>
                  </a:cubicBezTo>
                  <a:cubicBezTo>
                    <a:pt x="491" y="13090"/>
                    <a:pt x="680" y="15580"/>
                    <a:pt x="906" y="18196"/>
                  </a:cubicBezTo>
                  <a:cubicBezTo>
                    <a:pt x="1346" y="23414"/>
                    <a:pt x="2000" y="28130"/>
                    <a:pt x="2604" y="31512"/>
                  </a:cubicBezTo>
                  <a:cubicBezTo>
                    <a:pt x="2918" y="33197"/>
                    <a:pt x="3195" y="34556"/>
                    <a:pt x="3409" y="35499"/>
                  </a:cubicBezTo>
                  <a:cubicBezTo>
                    <a:pt x="3522" y="35951"/>
                    <a:pt x="3610" y="36316"/>
                    <a:pt x="3660" y="36580"/>
                  </a:cubicBezTo>
                  <a:cubicBezTo>
                    <a:pt x="3698" y="36693"/>
                    <a:pt x="3723" y="36781"/>
                    <a:pt x="3736" y="36857"/>
                  </a:cubicBezTo>
                  <a:cubicBezTo>
                    <a:pt x="3748" y="36882"/>
                    <a:pt x="3748" y="36920"/>
                    <a:pt x="3773" y="36945"/>
                  </a:cubicBezTo>
                  <a:cubicBezTo>
                    <a:pt x="3761" y="36920"/>
                    <a:pt x="3761" y="36882"/>
                    <a:pt x="3761" y="36844"/>
                  </a:cubicBezTo>
                  <a:cubicBezTo>
                    <a:pt x="3736" y="36781"/>
                    <a:pt x="3723" y="36681"/>
                    <a:pt x="3698" y="36568"/>
                  </a:cubicBezTo>
                  <a:cubicBezTo>
                    <a:pt x="3648" y="36303"/>
                    <a:pt x="3572" y="35939"/>
                    <a:pt x="3484" y="35486"/>
                  </a:cubicBezTo>
                  <a:cubicBezTo>
                    <a:pt x="3283" y="34543"/>
                    <a:pt x="3031" y="33172"/>
                    <a:pt x="2730" y="31487"/>
                  </a:cubicBezTo>
                  <a:cubicBezTo>
                    <a:pt x="2151" y="28105"/>
                    <a:pt x="1535" y="23402"/>
                    <a:pt x="1082" y="18183"/>
                  </a:cubicBezTo>
                  <a:cubicBezTo>
                    <a:pt x="856" y="15568"/>
                    <a:pt x="667" y="13078"/>
                    <a:pt x="491" y="10814"/>
                  </a:cubicBezTo>
                  <a:cubicBezTo>
                    <a:pt x="416" y="9683"/>
                    <a:pt x="328" y="8601"/>
                    <a:pt x="252" y="7595"/>
                  </a:cubicBezTo>
                  <a:cubicBezTo>
                    <a:pt x="164" y="6665"/>
                    <a:pt x="127" y="5734"/>
                    <a:pt x="152" y="4804"/>
                  </a:cubicBezTo>
                  <a:cubicBezTo>
                    <a:pt x="177" y="4024"/>
                    <a:pt x="315" y="3270"/>
                    <a:pt x="554" y="2540"/>
                  </a:cubicBezTo>
                  <a:cubicBezTo>
                    <a:pt x="743" y="1987"/>
                    <a:pt x="1019" y="1471"/>
                    <a:pt x="1372" y="1019"/>
                  </a:cubicBezTo>
                  <a:cubicBezTo>
                    <a:pt x="1673" y="629"/>
                    <a:pt x="2038" y="289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6099850" y="3583375"/>
              <a:ext cx="39325" cy="702950"/>
            </a:xfrm>
            <a:custGeom>
              <a:avLst/>
              <a:gdLst/>
              <a:ahLst/>
              <a:cxnLst/>
              <a:rect l="l" t="t" r="r" b="b"/>
              <a:pathLst>
                <a:path w="1573" h="28118" extrusionOk="0">
                  <a:moveTo>
                    <a:pt x="51" y="0"/>
                  </a:moveTo>
                  <a:cubicBezTo>
                    <a:pt x="39" y="88"/>
                    <a:pt x="26" y="189"/>
                    <a:pt x="39" y="289"/>
                  </a:cubicBezTo>
                  <a:cubicBezTo>
                    <a:pt x="26" y="491"/>
                    <a:pt x="26" y="755"/>
                    <a:pt x="26" y="1107"/>
                  </a:cubicBezTo>
                  <a:cubicBezTo>
                    <a:pt x="1" y="1823"/>
                    <a:pt x="1" y="2855"/>
                    <a:pt x="26" y="4125"/>
                  </a:cubicBezTo>
                  <a:cubicBezTo>
                    <a:pt x="51" y="6677"/>
                    <a:pt x="139" y="10198"/>
                    <a:pt x="353" y="14084"/>
                  </a:cubicBezTo>
                  <a:cubicBezTo>
                    <a:pt x="554" y="17969"/>
                    <a:pt x="856" y="21478"/>
                    <a:pt x="1095" y="24018"/>
                  </a:cubicBezTo>
                  <a:cubicBezTo>
                    <a:pt x="1221" y="25288"/>
                    <a:pt x="1321" y="26307"/>
                    <a:pt x="1409" y="27011"/>
                  </a:cubicBezTo>
                  <a:cubicBezTo>
                    <a:pt x="1447" y="27363"/>
                    <a:pt x="1485" y="27627"/>
                    <a:pt x="1510" y="27828"/>
                  </a:cubicBezTo>
                  <a:cubicBezTo>
                    <a:pt x="1522" y="27929"/>
                    <a:pt x="1535" y="28017"/>
                    <a:pt x="1560" y="28117"/>
                  </a:cubicBezTo>
                  <a:cubicBezTo>
                    <a:pt x="1573" y="28017"/>
                    <a:pt x="1573" y="27916"/>
                    <a:pt x="1560" y="27828"/>
                  </a:cubicBezTo>
                  <a:cubicBezTo>
                    <a:pt x="1548" y="27627"/>
                    <a:pt x="1522" y="27350"/>
                    <a:pt x="1497" y="27011"/>
                  </a:cubicBezTo>
                  <a:cubicBezTo>
                    <a:pt x="1434" y="26281"/>
                    <a:pt x="1346" y="25263"/>
                    <a:pt x="1233" y="24005"/>
                  </a:cubicBezTo>
                  <a:cubicBezTo>
                    <a:pt x="1019" y="21465"/>
                    <a:pt x="743" y="17957"/>
                    <a:pt x="529" y="14071"/>
                  </a:cubicBezTo>
                  <a:cubicBezTo>
                    <a:pt x="328" y="10186"/>
                    <a:pt x="215" y="6665"/>
                    <a:pt x="152" y="4125"/>
                  </a:cubicBezTo>
                  <a:cubicBezTo>
                    <a:pt x="127" y="2867"/>
                    <a:pt x="102" y="1836"/>
                    <a:pt x="89" y="1107"/>
                  </a:cubicBezTo>
                  <a:cubicBezTo>
                    <a:pt x="76" y="755"/>
                    <a:pt x="64" y="491"/>
                    <a:pt x="64" y="289"/>
                  </a:cubicBezTo>
                  <a:cubicBezTo>
                    <a:pt x="64" y="189"/>
                    <a:pt x="64" y="88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6025975" y="3442850"/>
              <a:ext cx="243350" cy="208175"/>
            </a:xfrm>
            <a:custGeom>
              <a:avLst/>
              <a:gdLst/>
              <a:ahLst/>
              <a:cxnLst/>
              <a:rect l="l" t="t" r="r" b="b"/>
              <a:pathLst>
                <a:path w="9734" h="8327" extrusionOk="0">
                  <a:moveTo>
                    <a:pt x="5571" y="0"/>
                  </a:moveTo>
                  <a:cubicBezTo>
                    <a:pt x="1849" y="0"/>
                    <a:pt x="1" y="4489"/>
                    <a:pt x="2616" y="7105"/>
                  </a:cubicBezTo>
                  <a:cubicBezTo>
                    <a:pt x="3415" y="7904"/>
                    <a:pt x="4485" y="8326"/>
                    <a:pt x="5568" y="8326"/>
                  </a:cubicBezTo>
                  <a:cubicBezTo>
                    <a:pt x="6104" y="8326"/>
                    <a:pt x="6644" y="8223"/>
                    <a:pt x="7156" y="8010"/>
                  </a:cubicBezTo>
                  <a:cubicBezTo>
                    <a:pt x="8715" y="7369"/>
                    <a:pt x="9734" y="5847"/>
                    <a:pt x="9734" y="4162"/>
                  </a:cubicBezTo>
                  <a:cubicBezTo>
                    <a:pt x="9734" y="1861"/>
                    <a:pt x="7873" y="0"/>
                    <a:pt x="5571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104575" y="4251325"/>
              <a:ext cx="137100" cy="127725"/>
            </a:xfrm>
            <a:custGeom>
              <a:avLst/>
              <a:gdLst/>
              <a:ahLst/>
              <a:cxnLst/>
              <a:rect l="l" t="t" r="r" b="b"/>
              <a:pathLst>
                <a:path w="5484" h="5109" extrusionOk="0">
                  <a:moveTo>
                    <a:pt x="2698" y="1"/>
                  </a:moveTo>
                  <a:cubicBezTo>
                    <a:pt x="2238" y="1"/>
                    <a:pt x="1777" y="97"/>
                    <a:pt x="1346" y="293"/>
                  </a:cubicBezTo>
                  <a:cubicBezTo>
                    <a:pt x="755" y="620"/>
                    <a:pt x="378" y="1236"/>
                    <a:pt x="189" y="1890"/>
                  </a:cubicBezTo>
                  <a:cubicBezTo>
                    <a:pt x="1" y="2544"/>
                    <a:pt x="1" y="4430"/>
                    <a:pt x="1" y="5096"/>
                  </a:cubicBezTo>
                  <a:lnTo>
                    <a:pt x="5483" y="5109"/>
                  </a:lnTo>
                  <a:lnTo>
                    <a:pt x="5345" y="2594"/>
                  </a:lnTo>
                  <a:cubicBezTo>
                    <a:pt x="5345" y="1777"/>
                    <a:pt x="5030" y="921"/>
                    <a:pt x="4364" y="444"/>
                  </a:cubicBezTo>
                  <a:cubicBezTo>
                    <a:pt x="3847" y="150"/>
                    <a:pt x="3273" y="1"/>
                    <a:pt x="269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6103000" y="4356725"/>
              <a:ext cx="258450" cy="35950"/>
            </a:xfrm>
            <a:custGeom>
              <a:avLst/>
              <a:gdLst/>
              <a:ahLst/>
              <a:cxnLst/>
              <a:rect l="l" t="t" r="r" b="b"/>
              <a:pathLst>
                <a:path w="10338" h="1438" extrusionOk="0">
                  <a:moveTo>
                    <a:pt x="5999" y="0"/>
                  </a:moveTo>
                  <a:lnTo>
                    <a:pt x="152" y="63"/>
                  </a:lnTo>
                  <a:lnTo>
                    <a:pt x="1" y="1371"/>
                  </a:lnTo>
                  <a:cubicBezTo>
                    <a:pt x="1" y="1371"/>
                    <a:pt x="3157" y="1437"/>
                    <a:pt x="5967" y="1437"/>
                  </a:cubicBezTo>
                  <a:cubicBezTo>
                    <a:pt x="8198" y="1437"/>
                    <a:pt x="10210" y="1395"/>
                    <a:pt x="10249" y="1245"/>
                  </a:cubicBezTo>
                  <a:cubicBezTo>
                    <a:pt x="10337" y="893"/>
                    <a:pt x="5999" y="0"/>
                    <a:pt x="599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6107475" y="2987025"/>
              <a:ext cx="10325" cy="7275"/>
            </a:xfrm>
            <a:custGeom>
              <a:avLst/>
              <a:gdLst/>
              <a:ahLst/>
              <a:cxnLst/>
              <a:rect l="l" t="t" r="r" b="b"/>
              <a:pathLst>
                <a:path w="413" h="291" extrusionOk="0">
                  <a:moveTo>
                    <a:pt x="203" y="1"/>
                  </a:moveTo>
                  <a:cubicBezTo>
                    <a:pt x="178" y="1"/>
                    <a:pt x="151" y="8"/>
                    <a:pt x="123" y="25"/>
                  </a:cubicBezTo>
                  <a:lnTo>
                    <a:pt x="123" y="38"/>
                  </a:lnTo>
                  <a:cubicBezTo>
                    <a:pt x="0" y="130"/>
                    <a:pt x="87" y="290"/>
                    <a:pt x="205" y="290"/>
                  </a:cubicBezTo>
                  <a:cubicBezTo>
                    <a:pt x="232" y="290"/>
                    <a:pt x="260" y="282"/>
                    <a:pt x="287" y="264"/>
                  </a:cubicBezTo>
                  <a:cubicBezTo>
                    <a:pt x="412" y="180"/>
                    <a:pt x="329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6096825" y="2830775"/>
              <a:ext cx="10250" cy="7100"/>
            </a:xfrm>
            <a:custGeom>
              <a:avLst/>
              <a:gdLst/>
              <a:ahLst/>
              <a:cxnLst/>
              <a:rect l="l" t="t" r="r" b="b"/>
              <a:pathLst>
                <a:path w="410" h="284" extrusionOk="0">
                  <a:moveTo>
                    <a:pt x="212" y="0"/>
                  </a:moveTo>
                  <a:cubicBezTo>
                    <a:pt x="187" y="0"/>
                    <a:pt x="161" y="8"/>
                    <a:pt x="135" y="25"/>
                  </a:cubicBezTo>
                  <a:lnTo>
                    <a:pt x="122" y="25"/>
                  </a:lnTo>
                  <a:cubicBezTo>
                    <a:pt x="1" y="126"/>
                    <a:pt x="90" y="284"/>
                    <a:pt x="202" y="284"/>
                  </a:cubicBezTo>
                  <a:cubicBezTo>
                    <a:pt x="229" y="284"/>
                    <a:pt x="258" y="274"/>
                    <a:pt x="285" y="252"/>
                  </a:cubicBezTo>
                  <a:cubicBezTo>
                    <a:pt x="410" y="169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6118725" y="3180025"/>
              <a:ext cx="9775" cy="6950"/>
            </a:xfrm>
            <a:custGeom>
              <a:avLst/>
              <a:gdLst/>
              <a:ahLst/>
              <a:cxnLst/>
              <a:rect l="l" t="t" r="r" b="b"/>
              <a:pathLst>
                <a:path w="391" h="278" extrusionOk="0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6148275" y="3395300"/>
              <a:ext cx="6400" cy="6925"/>
            </a:xfrm>
            <a:custGeom>
              <a:avLst/>
              <a:gdLst/>
              <a:ahLst/>
              <a:cxnLst/>
              <a:rect l="l" t="t" r="r" b="b"/>
              <a:pathLst>
                <a:path w="256" h="277" extrusionOk="0">
                  <a:moveTo>
                    <a:pt x="124" y="1"/>
                  </a:moveTo>
                  <a:cubicBezTo>
                    <a:pt x="109" y="1"/>
                    <a:pt x="93" y="5"/>
                    <a:pt x="76" y="16"/>
                  </a:cubicBezTo>
                  <a:lnTo>
                    <a:pt x="63" y="29"/>
                  </a:lnTo>
                  <a:cubicBezTo>
                    <a:pt x="0" y="104"/>
                    <a:pt x="13" y="217"/>
                    <a:pt x="101" y="267"/>
                  </a:cubicBezTo>
                  <a:cubicBezTo>
                    <a:pt x="115" y="274"/>
                    <a:pt x="128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6118400" y="3725075"/>
              <a:ext cx="6400" cy="6925"/>
            </a:xfrm>
            <a:custGeom>
              <a:avLst/>
              <a:gdLst/>
              <a:ahLst/>
              <a:cxnLst/>
              <a:rect l="l" t="t" r="r" b="b"/>
              <a:pathLst>
                <a:path w="256" h="277" extrusionOk="0">
                  <a:moveTo>
                    <a:pt x="124" y="1"/>
                  </a:moveTo>
                  <a:cubicBezTo>
                    <a:pt x="110" y="1"/>
                    <a:pt x="94" y="5"/>
                    <a:pt x="76" y="16"/>
                  </a:cubicBezTo>
                  <a:lnTo>
                    <a:pt x="64" y="28"/>
                  </a:lnTo>
                  <a:cubicBezTo>
                    <a:pt x="1" y="91"/>
                    <a:pt x="13" y="217"/>
                    <a:pt x="101" y="267"/>
                  </a:cubicBezTo>
                  <a:cubicBezTo>
                    <a:pt x="116" y="274"/>
                    <a:pt x="129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6133700" y="3894650"/>
              <a:ext cx="11275" cy="7950"/>
            </a:xfrm>
            <a:custGeom>
              <a:avLst/>
              <a:gdLst/>
              <a:ahLst/>
              <a:cxnLst/>
              <a:rect l="l" t="t" r="r" b="b"/>
              <a:pathLst>
                <a:path w="451" h="318" extrusionOk="0">
                  <a:moveTo>
                    <a:pt x="228" y="0"/>
                  </a:moveTo>
                  <a:cubicBezTo>
                    <a:pt x="197" y="0"/>
                    <a:pt x="163" y="11"/>
                    <a:pt x="131" y="36"/>
                  </a:cubicBezTo>
                  <a:lnTo>
                    <a:pt x="118" y="48"/>
                  </a:lnTo>
                  <a:cubicBezTo>
                    <a:pt x="0" y="156"/>
                    <a:pt x="97" y="318"/>
                    <a:pt x="217" y="318"/>
                  </a:cubicBezTo>
                  <a:cubicBezTo>
                    <a:pt x="251" y="318"/>
                    <a:pt x="286" y="305"/>
                    <a:pt x="319" y="275"/>
                  </a:cubicBezTo>
                  <a:cubicBezTo>
                    <a:pt x="450" y="174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6133825" y="4086350"/>
              <a:ext cx="9750" cy="6950"/>
            </a:xfrm>
            <a:custGeom>
              <a:avLst/>
              <a:gdLst/>
              <a:ahLst/>
              <a:cxnLst/>
              <a:rect l="l" t="t" r="r" b="b"/>
              <a:pathLst>
                <a:path w="390" h="278" extrusionOk="0">
                  <a:moveTo>
                    <a:pt x="189" y="1"/>
                  </a:moveTo>
                  <a:cubicBezTo>
                    <a:pt x="0" y="1"/>
                    <a:pt x="13" y="277"/>
                    <a:pt x="201" y="277"/>
                  </a:cubicBezTo>
                  <a:cubicBezTo>
                    <a:pt x="377" y="277"/>
                    <a:pt x="39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065275" y="3526125"/>
              <a:ext cx="201850" cy="42025"/>
            </a:xfrm>
            <a:custGeom>
              <a:avLst/>
              <a:gdLst/>
              <a:ahLst/>
              <a:cxnLst/>
              <a:rect l="l" t="t" r="r" b="b"/>
              <a:pathLst>
                <a:path w="8074" h="1681" extrusionOk="0">
                  <a:moveTo>
                    <a:pt x="8071" y="0"/>
                  </a:moveTo>
                  <a:cubicBezTo>
                    <a:pt x="8035" y="0"/>
                    <a:pt x="7672" y="330"/>
                    <a:pt x="7005" y="706"/>
                  </a:cubicBezTo>
                  <a:cubicBezTo>
                    <a:pt x="6049" y="1240"/>
                    <a:pt x="4990" y="1507"/>
                    <a:pt x="3930" y="1507"/>
                  </a:cubicBezTo>
                  <a:cubicBezTo>
                    <a:pt x="2968" y="1507"/>
                    <a:pt x="2005" y="1287"/>
                    <a:pt x="1120" y="844"/>
                  </a:cubicBezTo>
                  <a:cubicBezTo>
                    <a:pt x="430" y="499"/>
                    <a:pt x="42" y="202"/>
                    <a:pt x="14" y="202"/>
                  </a:cubicBezTo>
                  <a:cubicBezTo>
                    <a:pt x="14" y="202"/>
                    <a:pt x="14" y="202"/>
                    <a:pt x="13" y="203"/>
                  </a:cubicBezTo>
                  <a:cubicBezTo>
                    <a:pt x="1" y="203"/>
                    <a:pt x="101" y="291"/>
                    <a:pt x="265" y="429"/>
                  </a:cubicBezTo>
                  <a:cubicBezTo>
                    <a:pt x="516" y="630"/>
                    <a:pt x="780" y="806"/>
                    <a:pt x="1057" y="957"/>
                  </a:cubicBezTo>
                  <a:cubicBezTo>
                    <a:pt x="1953" y="1441"/>
                    <a:pt x="2939" y="1681"/>
                    <a:pt x="3925" y="1681"/>
                  </a:cubicBezTo>
                  <a:cubicBezTo>
                    <a:pt x="5015" y="1681"/>
                    <a:pt x="6104" y="1387"/>
                    <a:pt x="7068" y="806"/>
                  </a:cubicBezTo>
                  <a:cubicBezTo>
                    <a:pt x="7344" y="643"/>
                    <a:pt x="7596" y="467"/>
                    <a:pt x="7835" y="253"/>
                  </a:cubicBezTo>
                  <a:cubicBezTo>
                    <a:pt x="7923" y="178"/>
                    <a:pt x="8011" y="102"/>
                    <a:pt x="8074" y="2"/>
                  </a:cubicBezTo>
                  <a:cubicBezTo>
                    <a:pt x="8073" y="1"/>
                    <a:pt x="8072" y="0"/>
                    <a:pt x="807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6105200" y="4313475"/>
              <a:ext cx="132075" cy="14850"/>
            </a:xfrm>
            <a:custGeom>
              <a:avLst/>
              <a:gdLst/>
              <a:ahLst/>
              <a:cxnLst/>
              <a:rect l="l" t="t" r="r" b="b"/>
              <a:pathLst>
                <a:path w="5283" h="594" extrusionOk="0">
                  <a:moveTo>
                    <a:pt x="5261" y="0"/>
                  </a:moveTo>
                  <a:cubicBezTo>
                    <a:pt x="5098" y="0"/>
                    <a:pt x="4017" y="340"/>
                    <a:pt x="2667" y="410"/>
                  </a:cubicBezTo>
                  <a:cubicBezTo>
                    <a:pt x="2495" y="419"/>
                    <a:pt x="2327" y="422"/>
                    <a:pt x="2164" y="422"/>
                  </a:cubicBezTo>
                  <a:cubicBezTo>
                    <a:pt x="1073" y="422"/>
                    <a:pt x="225" y="250"/>
                    <a:pt x="47" y="250"/>
                  </a:cubicBezTo>
                  <a:cubicBezTo>
                    <a:pt x="25" y="250"/>
                    <a:pt x="13" y="253"/>
                    <a:pt x="13" y="259"/>
                  </a:cubicBezTo>
                  <a:cubicBezTo>
                    <a:pt x="1" y="271"/>
                    <a:pt x="290" y="372"/>
                    <a:pt x="768" y="460"/>
                  </a:cubicBezTo>
                  <a:cubicBezTo>
                    <a:pt x="1264" y="549"/>
                    <a:pt x="1766" y="594"/>
                    <a:pt x="2268" y="594"/>
                  </a:cubicBezTo>
                  <a:cubicBezTo>
                    <a:pt x="3038" y="594"/>
                    <a:pt x="3807" y="489"/>
                    <a:pt x="4553" y="284"/>
                  </a:cubicBezTo>
                  <a:cubicBezTo>
                    <a:pt x="5018" y="146"/>
                    <a:pt x="5282" y="20"/>
                    <a:pt x="5282" y="7"/>
                  </a:cubicBezTo>
                  <a:cubicBezTo>
                    <a:pt x="5281" y="3"/>
                    <a:pt x="5274" y="0"/>
                    <a:pt x="526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24"/>
          <p:cNvGrpSpPr/>
          <p:nvPr/>
        </p:nvGrpSpPr>
        <p:grpSpPr>
          <a:xfrm>
            <a:off x="8226513" y="2012350"/>
            <a:ext cx="644500" cy="761125"/>
            <a:chOff x="8226513" y="2012350"/>
            <a:chExt cx="644500" cy="761125"/>
          </a:xfrm>
        </p:grpSpPr>
        <p:sp>
          <p:nvSpPr>
            <p:cNvPr id="403" name="Google Shape;403;p24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2035629" y="1641064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2038891" y="1793464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2032554" y="1945864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Google Shape;1110;p32"/>
          <p:cNvSpPr txBox="1">
            <a:spLocks/>
          </p:cNvSpPr>
          <p:nvPr/>
        </p:nvSpPr>
        <p:spPr>
          <a:xfrm>
            <a:off x="691526" y="1178980"/>
            <a:ext cx="138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dirty="0">
                <a:solidFill>
                  <a:schemeClr val="tx1"/>
                </a:solidFill>
                <a:latin typeface="Teko" panose="020B0604020202020204" charset="0"/>
                <a:cs typeface="Teko" panose="020B0604020202020204" charset="0"/>
              </a:rPr>
              <a:t>K</a:t>
            </a:r>
            <a:r>
              <a:rPr lang="en" sz="7200" dirty="0" smtClean="0">
                <a:solidFill>
                  <a:schemeClr val="tx1"/>
                </a:solidFill>
                <a:latin typeface="Teko" panose="020B0604020202020204" charset="0"/>
                <a:cs typeface="Teko" panose="020B0604020202020204" charset="0"/>
              </a:rPr>
              <a:t>8</a:t>
            </a:r>
            <a:endParaRPr lang="en" sz="7200" dirty="0">
              <a:solidFill>
                <a:schemeClr val="tx1"/>
              </a:solidFill>
              <a:latin typeface="Teko" panose="020B0604020202020204" charset="0"/>
              <a:cs typeface="Tek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6"/>
          <p:cNvSpPr txBox="1">
            <a:spLocks noGrp="1"/>
          </p:cNvSpPr>
          <p:nvPr>
            <p:ph type="title" idx="15"/>
          </p:nvPr>
        </p:nvSpPr>
        <p:spPr>
          <a:xfrm>
            <a:off x="2982686" y="294993"/>
            <a:ext cx="5531114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TIPE SISTEM PENDUKUNG KEPUTUSAN</a:t>
            </a:r>
            <a:endParaRPr dirty="0"/>
          </a:p>
        </p:txBody>
      </p:sp>
      <p:sp>
        <p:nvSpPr>
          <p:cNvPr id="422" name="Google Shape;422;p26"/>
          <p:cNvSpPr txBox="1">
            <a:spLocks noGrp="1"/>
          </p:cNvSpPr>
          <p:nvPr>
            <p:ph type="ctrTitle" idx="3"/>
          </p:nvPr>
        </p:nvSpPr>
        <p:spPr>
          <a:xfrm>
            <a:off x="4397376" y="1482883"/>
            <a:ext cx="238198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DSS Aktif</a:t>
            </a:r>
            <a:endParaRPr dirty="0"/>
          </a:p>
        </p:txBody>
      </p:sp>
      <p:sp>
        <p:nvSpPr>
          <p:cNvPr id="423" name="Google Shape;423;p26"/>
          <p:cNvSpPr txBox="1">
            <a:spLocks noGrp="1"/>
          </p:cNvSpPr>
          <p:nvPr>
            <p:ph type="ctrTitle"/>
          </p:nvPr>
        </p:nvSpPr>
        <p:spPr>
          <a:xfrm>
            <a:off x="848079" y="148105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DSS Pasif</a:t>
            </a:r>
            <a:endParaRPr dirty="0"/>
          </a:p>
        </p:txBody>
      </p:sp>
      <p:sp>
        <p:nvSpPr>
          <p:cNvPr id="424" name="Google Shape;424;p26"/>
          <p:cNvSpPr txBox="1">
            <a:spLocks noGrp="1"/>
          </p:cNvSpPr>
          <p:nvPr>
            <p:ph type="subTitle" idx="1"/>
          </p:nvPr>
        </p:nvSpPr>
        <p:spPr>
          <a:xfrm>
            <a:off x="880085" y="1833948"/>
            <a:ext cx="3104697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/>
          <a:p>
            <a:pPr marL="0" lvl="0" indent="0"/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mengumpulkan</a:t>
            </a:r>
            <a:r>
              <a:rPr lang="en-US" dirty="0" smtClean="0"/>
              <a:t> data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mengorganisirnya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efektif</a:t>
            </a:r>
            <a:r>
              <a:rPr lang="en-US" dirty="0" smtClean="0"/>
              <a:t>,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datanya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4"/>
          </p:nvPr>
        </p:nvSpPr>
        <p:spPr>
          <a:xfrm>
            <a:off x="4413505" y="1833948"/>
            <a:ext cx="3168547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/>
          <a:p>
            <a:pPr marL="0" lvl="0" indent="0"/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memproses</a:t>
            </a:r>
            <a:r>
              <a:rPr lang="en-US" dirty="0" smtClean="0"/>
              <a:t> data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eksplisit</a:t>
            </a:r>
            <a:r>
              <a:rPr lang="en-US" dirty="0" smtClean="0"/>
              <a:t> </a:t>
            </a:r>
            <a:r>
              <a:rPr lang="en-US" dirty="0" err="1" smtClean="0"/>
              <a:t>menunjukkan</a:t>
            </a:r>
            <a:r>
              <a:rPr lang="en-US" dirty="0" smtClean="0"/>
              <a:t> </a:t>
            </a:r>
            <a:r>
              <a:rPr lang="en-US" dirty="0" err="1" smtClean="0"/>
              <a:t>solusi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data yang </a:t>
            </a:r>
            <a:r>
              <a:rPr lang="en-US" dirty="0" err="1" smtClean="0"/>
              <a:t>diperoleh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426" name="Google Shape;426;p26"/>
          <p:cNvSpPr txBox="1">
            <a:spLocks noGrp="1"/>
          </p:cNvSpPr>
          <p:nvPr>
            <p:ph type="ctrTitle" idx="6"/>
          </p:nvPr>
        </p:nvSpPr>
        <p:spPr>
          <a:xfrm>
            <a:off x="1509100" y="3106490"/>
            <a:ext cx="2652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DSS Kooperatif</a:t>
            </a:r>
            <a:endParaRPr dirty="0"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7"/>
          </p:nvPr>
        </p:nvSpPr>
        <p:spPr>
          <a:xfrm>
            <a:off x="1509112" y="3439886"/>
            <a:ext cx="3233594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Data </a:t>
            </a:r>
            <a:r>
              <a:rPr lang="en-US" dirty="0" err="1" smtClean="0"/>
              <a:t>dikumpulkan</a:t>
            </a:r>
            <a:r>
              <a:rPr lang="en-US" dirty="0" smtClean="0"/>
              <a:t>, </a:t>
            </a:r>
            <a:r>
              <a:rPr lang="en-US" dirty="0" err="1" smtClean="0"/>
              <a:t>dianalisis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diserahan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manusia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direvisi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diperbaiki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429" name="Google Shape;429;p26"/>
          <p:cNvSpPr txBox="1">
            <a:spLocks noGrp="1"/>
          </p:cNvSpPr>
          <p:nvPr>
            <p:ph type="ctrTitle" idx="9"/>
          </p:nvPr>
        </p:nvSpPr>
        <p:spPr>
          <a:xfrm>
            <a:off x="5077409" y="310649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Driven DSS</a:t>
            </a:r>
            <a:endParaRPr dirty="0"/>
          </a:p>
        </p:txBody>
      </p:sp>
      <p:sp>
        <p:nvSpPr>
          <p:cNvPr id="430" name="Google Shape;430;p26"/>
          <p:cNvSpPr txBox="1">
            <a:spLocks noGrp="1"/>
          </p:cNvSpPr>
          <p:nvPr>
            <p:ph type="subTitle" idx="13"/>
          </p:nvPr>
        </p:nvSpPr>
        <p:spPr>
          <a:xfrm>
            <a:off x="5077409" y="3453811"/>
            <a:ext cx="3233594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Pengambil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simulasi</a:t>
            </a:r>
            <a:r>
              <a:rPr lang="en-US" dirty="0" smtClean="0"/>
              <a:t> </a:t>
            </a:r>
            <a:r>
              <a:rPr lang="en-US" dirty="0" err="1" smtClean="0"/>
              <a:t>statistik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61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6"/>
          <p:cNvSpPr txBox="1">
            <a:spLocks noGrp="1"/>
          </p:cNvSpPr>
          <p:nvPr>
            <p:ph type="title" idx="15"/>
          </p:nvPr>
        </p:nvSpPr>
        <p:spPr>
          <a:xfrm>
            <a:off x="2982686" y="294993"/>
            <a:ext cx="5531114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TIPE SISTEM PENDUKUNG KEPUTUSAN</a:t>
            </a:r>
            <a:endParaRPr dirty="0"/>
          </a:p>
        </p:txBody>
      </p:sp>
      <p:sp>
        <p:nvSpPr>
          <p:cNvPr id="422" name="Google Shape;422;p26"/>
          <p:cNvSpPr txBox="1">
            <a:spLocks noGrp="1"/>
          </p:cNvSpPr>
          <p:nvPr>
            <p:ph type="ctrTitle" idx="3"/>
          </p:nvPr>
        </p:nvSpPr>
        <p:spPr>
          <a:xfrm>
            <a:off x="4397376" y="1482883"/>
            <a:ext cx="238198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Driven DSS</a:t>
            </a:r>
            <a:endParaRPr dirty="0"/>
          </a:p>
        </p:txBody>
      </p:sp>
      <p:sp>
        <p:nvSpPr>
          <p:cNvPr id="423" name="Google Shape;423;p26"/>
          <p:cNvSpPr txBox="1">
            <a:spLocks noGrp="1"/>
          </p:cNvSpPr>
          <p:nvPr>
            <p:ph type="ctrTitle"/>
          </p:nvPr>
        </p:nvSpPr>
        <p:spPr>
          <a:xfrm>
            <a:off x="848078" y="1481056"/>
            <a:ext cx="331362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Communication Driven DSS</a:t>
            </a:r>
            <a:endParaRPr dirty="0"/>
          </a:p>
        </p:txBody>
      </p:sp>
      <p:sp>
        <p:nvSpPr>
          <p:cNvPr id="424" name="Google Shape;424;p26"/>
          <p:cNvSpPr txBox="1">
            <a:spLocks noGrp="1"/>
          </p:cNvSpPr>
          <p:nvPr>
            <p:ph type="subTitle" idx="1"/>
          </p:nvPr>
        </p:nvSpPr>
        <p:spPr>
          <a:xfrm>
            <a:off x="880085" y="1833948"/>
            <a:ext cx="3104697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/>
          <a:p>
            <a:pPr marL="0" lvl="0" indent="0" algn="just"/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digabungkan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lain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meng-hasilkan</a:t>
            </a:r>
            <a:r>
              <a:rPr lang="en-US" dirty="0" smtClean="0"/>
              <a:t> </a:t>
            </a:r>
            <a:r>
              <a:rPr lang="en-US" dirty="0" err="1" smtClean="0"/>
              <a:t>serangkaian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4"/>
          </p:nvPr>
        </p:nvSpPr>
        <p:spPr>
          <a:xfrm>
            <a:off x="4413505" y="1833948"/>
            <a:ext cx="3168547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/>
          <a:p>
            <a:pPr marL="0" lvl="0" indent="0" algn="just"/>
            <a:r>
              <a:rPr lang="en-US" dirty="0" smtClean="0"/>
              <a:t>Data internal </a:t>
            </a:r>
            <a:r>
              <a:rPr lang="en-US" dirty="0" err="1" smtClean="0"/>
              <a:t>maupun</a:t>
            </a:r>
            <a:r>
              <a:rPr lang="en-US" dirty="0" smtClean="0"/>
              <a:t> </a:t>
            </a:r>
            <a:r>
              <a:rPr lang="en-US" dirty="0" err="1" smtClean="0"/>
              <a:t>eksternal</a:t>
            </a:r>
            <a:r>
              <a:rPr lang="en-US" dirty="0" smtClean="0"/>
              <a:t> yang </a:t>
            </a:r>
            <a:r>
              <a:rPr lang="en-US" dirty="0" err="1" smtClean="0"/>
              <a:t>dikumpulkan</a:t>
            </a:r>
            <a:r>
              <a:rPr lang="en-US" dirty="0" smtClean="0"/>
              <a:t>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dimanipulasi</a:t>
            </a:r>
            <a:r>
              <a:rPr lang="en-US" dirty="0" smtClean="0"/>
              <a:t> agar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426" name="Google Shape;426;p26"/>
          <p:cNvSpPr txBox="1">
            <a:spLocks noGrp="1"/>
          </p:cNvSpPr>
          <p:nvPr>
            <p:ph type="ctrTitle" idx="6"/>
          </p:nvPr>
        </p:nvSpPr>
        <p:spPr>
          <a:xfrm>
            <a:off x="1509100" y="3106490"/>
            <a:ext cx="2652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Document Driven DSS</a:t>
            </a:r>
            <a:endParaRPr dirty="0"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7"/>
          </p:nvPr>
        </p:nvSpPr>
        <p:spPr>
          <a:xfrm>
            <a:off x="1509112" y="3439886"/>
            <a:ext cx="3233594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beragam</a:t>
            </a:r>
            <a:r>
              <a:rPr lang="en-US" dirty="0" smtClean="0"/>
              <a:t> </a:t>
            </a:r>
            <a:r>
              <a:rPr lang="en-US" dirty="0" err="1" smtClean="0"/>
              <a:t>dokumen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strategi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manipulasi</a:t>
            </a:r>
            <a:r>
              <a:rPr lang="en-US" dirty="0" smtClean="0"/>
              <a:t> data.</a:t>
            </a:r>
            <a:endParaRPr dirty="0"/>
          </a:p>
        </p:txBody>
      </p:sp>
      <p:sp>
        <p:nvSpPr>
          <p:cNvPr id="429" name="Google Shape;429;p26"/>
          <p:cNvSpPr txBox="1">
            <a:spLocks noGrp="1"/>
          </p:cNvSpPr>
          <p:nvPr>
            <p:ph type="ctrTitle" idx="9"/>
          </p:nvPr>
        </p:nvSpPr>
        <p:spPr>
          <a:xfrm>
            <a:off x="5077409" y="3106490"/>
            <a:ext cx="323359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Knowledge Driven DSS</a:t>
            </a:r>
            <a:endParaRPr dirty="0"/>
          </a:p>
        </p:txBody>
      </p:sp>
      <p:sp>
        <p:nvSpPr>
          <p:cNvPr id="430" name="Google Shape;430;p26"/>
          <p:cNvSpPr txBox="1">
            <a:spLocks noGrp="1"/>
          </p:cNvSpPr>
          <p:nvPr>
            <p:ph type="subTitle" idx="13"/>
          </p:nvPr>
        </p:nvSpPr>
        <p:spPr>
          <a:xfrm>
            <a:off x="5077409" y="3453811"/>
            <a:ext cx="3233594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aturan-aturan</a:t>
            </a:r>
            <a:r>
              <a:rPr lang="en-US" dirty="0" smtClean="0"/>
              <a:t> yang </a:t>
            </a:r>
            <a:r>
              <a:rPr lang="en-US" dirty="0" err="1" smtClean="0"/>
              <a:t>disimpan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,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84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898;p44"/>
          <p:cNvGrpSpPr/>
          <p:nvPr/>
        </p:nvGrpSpPr>
        <p:grpSpPr>
          <a:xfrm>
            <a:off x="5482204" y="825675"/>
            <a:ext cx="4067622" cy="3865867"/>
            <a:chOff x="5199975" y="1097500"/>
            <a:chExt cx="3781724" cy="3594150"/>
          </a:xfrm>
        </p:grpSpPr>
        <p:sp>
          <p:nvSpPr>
            <p:cNvPr id="11" name="Google Shape;2899;p44"/>
            <p:cNvSpPr/>
            <p:nvPr/>
          </p:nvSpPr>
          <p:spPr>
            <a:xfrm>
              <a:off x="5533009" y="1699984"/>
              <a:ext cx="213409" cy="457502"/>
            </a:xfrm>
            <a:custGeom>
              <a:avLst/>
              <a:gdLst/>
              <a:ahLst/>
              <a:cxnLst/>
              <a:rect l="l" t="t" r="r" b="b"/>
              <a:pathLst>
                <a:path w="6197" h="13285" extrusionOk="0">
                  <a:moveTo>
                    <a:pt x="1" y="0"/>
                  </a:moveTo>
                  <a:lnTo>
                    <a:pt x="1" y="13284"/>
                  </a:lnTo>
                  <a:lnTo>
                    <a:pt x="6197" y="13284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00;p44"/>
            <p:cNvSpPr/>
            <p:nvPr/>
          </p:nvSpPr>
          <p:spPr>
            <a:xfrm>
              <a:off x="5755433" y="2189324"/>
              <a:ext cx="262620" cy="442143"/>
            </a:xfrm>
            <a:custGeom>
              <a:avLst/>
              <a:gdLst/>
              <a:ahLst/>
              <a:cxnLst/>
              <a:rect l="l" t="t" r="r" b="b"/>
              <a:pathLst>
                <a:path w="7626" h="12839" extrusionOk="0">
                  <a:moveTo>
                    <a:pt x="1" y="0"/>
                  </a:moveTo>
                  <a:lnTo>
                    <a:pt x="1" y="12839"/>
                  </a:lnTo>
                  <a:lnTo>
                    <a:pt x="7626" y="12839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01;p44"/>
            <p:cNvSpPr/>
            <p:nvPr/>
          </p:nvSpPr>
          <p:spPr>
            <a:xfrm>
              <a:off x="6049898" y="1277175"/>
              <a:ext cx="489013" cy="414972"/>
            </a:xfrm>
            <a:custGeom>
              <a:avLst/>
              <a:gdLst/>
              <a:ahLst/>
              <a:cxnLst/>
              <a:rect l="l" t="t" r="r" b="b"/>
              <a:pathLst>
                <a:path w="14200" h="12050" extrusionOk="0">
                  <a:moveTo>
                    <a:pt x="1" y="0"/>
                  </a:moveTo>
                  <a:lnTo>
                    <a:pt x="1" y="12050"/>
                  </a:lnTo>
                  <a:lnTo>
                    <a:pt x="7237" y="12050"/>
                  </a:lnTo>
                  <a:lnTo>
                    <a:pt x="7237" y="263"/>
                  </a:lnTo>
                  <a:lnTo>
                    <a:pt x="7500" y="263"/>
                  </a:lnTo>
                  <a:lnTo>
                    <a:pt x="7500" y="12050"/>
                  </a:lnTo>
                  <a:lnTo>
                    <a:pt x="14199" y="12050"/>
                  </a:lnTo>
                  <a:lnTo>
                    <a:pt x="141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02;p44"/>
            <p:cNvSpPr/>
            <p:nvPr/>
          </p:nvSpPr>
          <p:spPr>
            <a:xfrm>
              <a:off x="5533009" y="2189324"/>
              <a:ext cx="213409" cy="442143"/>
            </a:xfrm>
            <a:custGeom>
              <a:avLst/>
              <a:gdLst/>
              <a:ahLst/>
              <a:cxnLst/>
              <a:rect l="l" t="t" r="r" b="b"/>
              <a:pathLst>
                <a:path w="6197" h="12839" extrusionOk="0">
                  <a:moveTo>
                    <a:pt x="1" y="0"/>
                  </a:moveTo>
                  <a:lnTo>
                    <a:pt x="1" y="12839"/>
                  </a:lnTo>
                  <a:lnTo>
                    <a:pt x="6197" y="12839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03;p44"/>
            <p:cNvSpPr/>
            <p:nvPr/>
          </p:nvSpPr>
          <p:spPr>
            <a:xfrm>
              <a:off x="6308170" y="2189324"/>
              <a:ext cx="230731" cy="442143"/>
            </a:xfrm>
            <a:custGeom>
              <a:avLst/>
              <a:gdLst/>
              <a:ahLst/>
              <a:cxnLst/>
              <a:rect l="l" t="t" r="r" b="b"/>
              <a:pathLst>
                <a:path w="6700" h="12839" extrusionOk="0">
                  <a:moveTo>
                    <a:pt x="0" y="0"/>
                  </a:moveTo>
                  <a:lnTo>
                    <a:pt x="0" y="12839"/>
                  </a:lnTo>
                  <a:lnTo>
                    <a:pt x="6699" y="12839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04;p44"/>
            <p:cNvSpPr/>
            <p:nvPr/>
          </p:nvSpPr>
          <p:spPr>
            <a:xfrm>
              <a:off x="5755433" y="1699984"/>
              <a:ext cx="262620" cy="457502"/>
            </a:xfrm>
            <a:custGeom>
              <a:avLst/>
              <a:gdLst/>
              <a:ahLst/>
              <a:cxnLst/>
              <a:rect l="l" t="t" r="r" b="b"/>
              <a:pathLst>
                <a:path w="7626" h="13285" extrusionOk="0">
                  <a:moveTo>
                    <a:pt x="1" y="0"/>
                  </a:moveTo>
                  <a:lnTo>
                    <a:pt x="1" y="13284"/>
                  </a:lnTo>
                  <a:lnTo>
                    <a:pt x="7626" y="13284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05;p44"/>
            <p:cNvSpPr/>
            <p:nvPr/>
          </p:nvSpPr>
          <p:spPr>
            <a:xfrm>
              <a:off x="6308170" y="1699984"/>
              <a:ext cx="230731" cy="457502"/>
            </a:xfrm>
            <a:custGeom>
              <a:avLst/>
              <a:gdLst/>
              <a:ahLst/>
              <a:cxnLst/>
              <a:rect l="l" t="t" r="r" b="b"/>
              <a:pathLst>
                <a:path w="6700" h="13285" extrusionOk="0">
                  <a:moveTo>
                    <a:pt x="0" y="0"/>
                  </a:moveTo>
                  <a:lnTo>
                    <a:pt x="0" y="13284"/>
                  </a:lnTo>
                  <a:lnTo>
                    <a:pt x="6699" y="13284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6;p44"/>
            <p:cNvSpPr/>
            <p:nvPr/>
          </p:nvSpPr>
          <p:spPr>
            <a:xfrm>
              <a:off x="5533009" y="2639304"/>
              <a:ext cx="213409" cy="398063"/>
            </a:xfrm>
            <a:custGeom>
              <a:avLst/>
              <a:gdLst/>
              <a:ahLst/>
              <a:cxnLst/>
              <a:rect l="l" t="t" r="r" b="b"/>
              <a:pathLst>
                <a:path w="6197" h="11559" extrusionOk="0">
                  <a:moveTo>
                    <a:pt x="1" y="0"/>
                  </a:moveTo>
                  <a:lnTo>
                    <a:pt x="1" y="11558"/>
                  </a:lnTo>
                  <a:lnTo>
                    <a:pt x="6197" y="11558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07;p44"/>
            <p:cNvSpPr/>
            <p:nvPr/>
          </p:nvSpPr>
          <p:spPr>
            <a:xfrm>
              <a:off x="5533009" y="1277175"/>
              <a:ext cx="485052" cy="414972"/>
            </a:xfrm>
            <a:custGeom>
              <a:avLst/>
              <a:gdLst/>
              <a:ahLst/>
              <a:cxnLst/>
              <a:rect l="l" t="t" r="r" b="b"/>
              <a:pathLst>
                <a:path w="14085" h="12050" extrusionOk="0">
                  <a:moveTo>
                    <a:pt x="1" y="0"/>
                  </a:moveTo>
                  <a:lnTo>
                    <a:pt x="1" y="12050"/>
                  </a:lnTo>
                  <a:lnTo>
                    <a:pt x="6197" y="12050"/>
                  </a:lnTo>
                  <a:lnTo>
                    <a:pt x="6197" y="263"/>
                  </a:lnTo>
                  <a:lnTo>
                    <a:pt x="6460" y="263"/>
                  </a:lnTo>
                  <a:lnTo>
                    <a:pt x="6460" y="12050"/>
                  </a:lnTo>
                  <a:lnTo>
                    <a:pt x="14085" y="12050"/>
                  </a:lnTo>
                  <a:lnTo>
                    <a:pt x="14085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08;p44"/>
            <p:cNvSpPr/>
            <p:nvPr/>
          </p:nvSpPr>
          <p:spPr>
            <a:xfrm>
              <a:off x="5755433" y="2639304"/>
              <a:ext cx="262620" cy="398063"/>
            </a:xfrm>
            <a:custGeom>
              <a:avLst/>
              <a:gdLst/>
              <a:ahLst/>
              <a:cxnLst/>
              <a:rect l="l" t="t" r="r" b="b"/>
              <a:pathLst>
                <a:path w="7626" h="11559" extrusionOk="0">
                  <a:moveTo>
                    <a:pt x="1" y="0"/>
                  </a:moveTo>
                  <a:lnTo>
                    <a:pt x="1" y="11558"/>
                  </a:lnTo>
                  <a:lnTo>
                    <a:pt x="7626" y="11558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09;p44"/>
            <p:cNvSpPr/>
            <p:nvPr/>
          </p:nvSpPr>
          <p:spPr>
            <a:xfrm>
              <a:off x="6308170" y="2639304"/>
              <a:ext cx="230731" cy="398063"/>
            </a:xfrm>
            <a:custGeom>
              <a:avLst/>
              <a:gdLst/>
              <a:ahLst/>
              <a:cxnLst/>
              <a:rect l="l" t="t" r="r" b="b"/>
              <a:pathLst>
                <a:path w="6700" h="11559" extrusionOk="0">
                  <a:moveTo>
                    <a:pt x="0" y="0"/>
                  </a:moveTo>
                  <a:lnTo>
                    <a:pt x="0" y="11558"/>
                  </a:lnTo>
                  <a:lnTo>
                    <a:pt x="6699" y="11558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10;p44"/>
            <p:cNvSpPr/>
            <p:nvPr/>
          </p:nvSpPr>
          <p:spPr>
            <a:xfrm>
              <a:off x="6049898" y="1699984"/>
              <a:ext cx="249259" cy="457502"/>
            </a:xfrm>
            <a:custGeom>
              <a:avLst/>
              <a:gdLst/>
              <a:ahLst/>
              <a:cxnLst/>
              <a:rect l="l" t="t" r="r" b="b"/>
              <a:pathLst>
                <a:path w="7238" h="13285" extrusionOk="0">
                  <a:moveTo>
                    <a:pt x="1" y="0"/>
                  </a:moveTo>
                  <a:lnTo>
                    <a:pt x="1" y="13284"/>
                  </a:lnTo>
                  <a:lnTo>
                    <a:pt x="7237" y="13284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11;p44"/>
            <p:cNvSpPr/>
            <p:nvPr/>
          </p:nvSpPr>
          <p:spPr>
            <a:xfrm>
              <a:off x="6049898" y="2639304"/>
              <a:ext cx="249259" cy="398063"/>
            </a:xfrm>
            <a:custGeom>
              <a:avLst/>
              <a:gdLst/>
              <a:ahLst/>
              <a:cxnLst/>
              <a:rect l="l" t="t" r="r" b="b"/>
              <a:pathLst>
                <a:path w="7238" h="11559" extrusionOk="0">
                  <a:moveTo>
                    <a:pt x="1" y="0"/>
                  </a:moveTo>
                  <a:lnTo>
                    <a:pt x="1" y="11558"/>
                  </a:lnTo>
                  <a:lnTo>
                    <a:pt x="7237" y="11558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12;p44"/>
            <p:cNvSpPr/>
            <p:nvPr/>
          </p:nvSpPr>
          <p:spPr>
            <a:xfrm>
              <a:off x="6049898" y="2189324"/>
              <a:ext cx="249259" cy="442143"/>
            </a:xfrm>
            <a:custGeom>
              <a:avLst/>
              <a:gdLst/>
              <a:ahLst/>
              <a:cxnLst/>
              <a:rect l="l" t="t" r="r" b="b"/>
              <a:pathLst>
                <a:path w="7238" h="12839" extrusionOk="0">
                  <a:moveTo>
                    <a:pt x="1" y="0"/>
                  </a:moveTo>
                  <a:lnTo>
                    <a:pt x="1" y="12839"/>
                  </a:lnTo>
                  <a:lnTo>
                    <a:pt x="7237" y="12839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13;p44"/>
            <p:cNvSpPr/>
            <p:nvPr/>
          </p:nvSpPr>
          <p:spPr>
            <a:xfrm>
              <a:off x="7956499" y="1681079"/>
              <a:ext cx="213409" cy="457502"/>
            </a:xfrm>
            <a:custGeom>
              <a:avLst/>
              <a:gdLst/>
              <a:ahLst/>
              <a:cxnLst/>
              <a:rect l="l" t="t" r="r" b="b"/>
              <a:pathLst>
                <a:path w="6197" h="13285" extrusionOk="0">
                  <a:moveTo>
                    <a:pt x="0" y="1"/>
                  </a:moveTo>
                  <a:lnTo>
                    <a:pt x="0" y="13285"/>
                  </a:lnTo>
                  <a:lnTo>
                    <a:pt x="6197" y="13285"/>
                  </a:lnTo>
                  <a:lnTo>
                    <a:pt x="619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4;p44"/>
            <p:cNvSpPr/>
            <p:nvPr/>
          </p:nvSpPr>
          <p:spPr>
            <a:xfrm>
              <a:off x="8178923" y="2170419"/>
              <a:ext cx="262620" cy="442143"/>
            </a:xfrm>
            <a:custGeom>
              <a:avLst/>
              <a:gdLst/>
              <a:ahLst/>
              <a:cxnLst/>
              <a:rect l="l" t="t" r="r" b="b"/>
              <a:pathLst>
                <a:path w="7626" h="12839" extrusionOk="0">
                  <a:moveTo>
                    <a:pt x="1" y="1"/>
                  </a:moveTo>
                  <a:lnTo>
                    <a:pt x="1" y="12839"/>
                  </a:lnTo>
                  <a:lnTo>
                    <a:pt x="7626" y="12839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15;p44"/>
            <p:cNvSpPr/>
            <p:nvPr/>
          </p:nvSpPr>
          <p:spPr>
            <a:xfrm>
              <a:off x="8473388" y="1258269"/>
              <a:ext cx="489013" cy="414972"/>
            </a:xfrm>
            <a:custGeom>
              <a:avLst/>
              <a:gdLst/>
              <a:ahLst/>
              <a:cxnLst/>
              <a:rect l="l" t="t" r="r" b="b"/>
              <a:pathLst>
                <a:path w="14200" h="12050" extrusionOk="0">
                  <a:moveTo>
                    <a:pt x="1" y="1"/>
                  </a:moveTo>
                  <a:lnTo>
                    <a:pt x="1" y="12050"/>
                  </a:lnTo>
                  <a:lnTo>
                    <a:pt x="7237" y="12050"/>
                  </a:lnTo>
                  <a:lnTo>
                    <a:pt x="7237" y="263"/>
                  </a:lnTo>
                  <a:lnTo>
                    <a:pt x="7500" y="263"/>
                  </a:lnTo>
                  <a:lnTo>
                    <a:pt x="7500" y="12050"/>
                  </a:lnTo>
                  <a:lnTo>
                    <a:pt x="14199" y="12050"/>
                  </a:lnTo>
                  <a:lnTo>
                    <a:pt x="141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16;p44"/>
            <p:cNvSpPr/>
            <p:nvPr/>
          </p:nvSpPr>
          <p:spPr>
            <a:xfrm>
              <a:off x="7956086" y="2170419"/>
              <a:ext cx="213822" cy="442143"/>
            </a:xfrm>
            <a:custGeom>
              <a:avLst/>
              <a:gdLst/>
              <a:ahLst/>
              <a:cxnLst/>
              <a:rect l="l" t="t" r="r" b="b"/>
              <a:pathLst>
                <a:path w="6209" h="12839" extrusionOk="0">
                  <a:moveTo>
                    <a:pt x="1" y="1"/>
                  </a:moveTo>
                  <a:lnTo>
                    <a:pt x="1" y="12839"/>
                  </a:lnTo>
                  <a:lnTo>
                    <a:pt x="6209" y="12839"/>
                  </a:lnTo>
                  <a:lnTo>
                    <a:pt x="620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17;p44"/>
            <p:cNvSpPr/>
            <p:nvPr/>
          </p:nvSpPr>
          <p:spPr>
            <a:xfrm>
              <a:off x="8731661" y="2170419"/>
              <a:ext cx="230731" cy="442143"/>
            </a:xfrm>
            <a:custGeom>
              <a:avLst/>
              <a:gdLst/>
              <a:ahLst/>
              <a:cxnLst/>
              <a:rect l="l" t="t" r="r" b="b"/>
              <a:pathLst>
                <a:path w="6700" h="12839" extrusionOk="0">
                  <a:moveTo>
                    <a:pt x="0" y="1"/>
                  </a:moveTo>
                  <a:lnTo>
                    <a:pt x="0" y="12839"/>
                  </a:lnTo>
                  <a:lnTo>
                    <a:pt x="6699" y="12839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18;p44"/>
            <p:cNvSpPr/>
            <p:nvPr/>
          </p:nvSpPr>
          <p:spPr>
            <a:xfrm>
              <a:off x="8178923" y="1681079"/>
              <a:ext cx="262620" cy="457502"/>
            </a:xfrm>
            <a:custGeom>
              <a:avLst/>
              <a:gdLst/>
              <a:ahLst/>
              <a:cxnLst/>
              <a:rect l="l" t="t" r="r" b="b"/>
              <a:pathLst>
                <a:path w="7626" h="13285" extrusionOk="0">
                  <a:moveTo>
                    <a:pt x="1" y="1"/>
                  </a:moveTo>
                  <a:lnTo>
                    <a:pt x="1" y="13285"/>
                  </a:lnTo>
                  <a:lnTo>
                    <a:pt x="7626" y="13285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19;p44"/>
            <p:cNvSpPr/>
            <p:nvPr/>
          </p:nvSpPr>
          <p:spPr>
            <a:xfrm>
              <a:off x="8731661" y="1681079"/>
              <a:ext cx="230731" cy="457502"/>
            </a:xfrm>
            <a:custGeom>
              <a:avLst/>
              <a:gdLst/>
              <a:ahLst/>
              <a:cxnLst/>
              <a:rect l="l" t="t" r="r" b="b"/>
              <a:pathLst>
                <a:path w="6700" h="13285" extrusionOk="0">
                  <a:moveTo>
                    <a:pt x="0" y="1"/>
                  </a:moveTo>
                  <a:lnTo>
                    <a:pt x="0" y="13285"/>
                  </a:lnTo>
                  <a:lnTo>
                    <a:pt x="6699" y="13285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20;p44"/>
            <p:cNvSpPr/>
            <p:nvPr/>
          </p:nvSpPr>
          <p:spPr>
            <a:xfrm>
              <a:off x="7956086" y="2620019"/>
              <a:ext cx="213822" cy="398442"/>
            </a:xfrm>
            <a:custGeom>
              <a:avLst/>
              <a:gdLst/>
              <a:ahLst/>
              <a:cxnLst/>
              <a:rect l="l" t="t" r="r" b="b"/>
              <a:pathLst>
                <a:path w="6209" h="11570" extrusionOk="0">
                  <a:moveTo>
                    <a:pt x="1" y="0"/>
                  </a:moveTo>
                  <a:lnTo>
                    <a:pt x="1" y="11569"/>
                  </a:lnTo>
                  <a:lnTo>
                    <a:pt x="6209" y="11569"/>
                  </a:lnTo>
                  <a:lnTo>
                    <a:pt x="620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21;p44"/>
            <p:cNvSpPr/>
            <p:nvPr/>
          </p:nvSpPr>
          <p:spPr>
            <a:xfrm>
              <a:off x="7956499" y="1258269"/>
              <a:ext cx="485052" cy="414972"/>
            </a:xfrm>
            <a:custGeom>
              <a:avLst/>
              <a:gdLst/>
              <a:ahLst/>
              <a:cxnLst/>
              <a:rect l="l" t="t" r="r" b="b"/>
              <a:pathLst>
                <a:path w="14085" h="12050" extrusionOk="0">
                  <a:moveTo>
                    <a:pt x="0" y="1"/>
                  </a:moveTo>
                  <a:lnTo>
                    <a:pt x="0" y="12050"/>
                  </a:lnTo>
                  <a:lnTo>
                    <a:pt x="6197" y="12050"/>
                  </a:lnTo>
                  <a:lnTo>
                    <a:pt x="6197" y="263"/>
                  </a:lnTo>
                  <a:lnTo>
                    <a:pt x="6460" y="263"/>
                  </a:lnTo>
                  <a:lnTo>
                    <a:pt x="6460" y="12050"/>
                  </a:lnTo>
                  <a:lnTo>
                    <a:pt x="14085" y="12050"/>
                  </a:lnTo>
                  <a:lnTo>
                    <a:pt x="14085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22;p44"/>
            <p:cNvSpPr/>
            <p:nvPr/>
          </p:nvSpPr>
          <p:spPr>
            <a:xfrm>
              <a:off x="8178923" y="2620019"/>
              <a:ext cx="262620" cy="398442"/>
            </a:xfrm>
            <a:custGeom>
              <a:avLst/>
              <a:gdLst/>
              <a:ahLst/>
              <a:cxnLst/>
              <a:rect l="l" t="t" r="r" b="b"/>
              <a:pathLst>
                <a:path w="7626" h="11570" extrusionOk="0">
                  <a:moveTo>
                    <a:pt x="1" y="0"/>
                  </a:moveTo>
                  <a:lnTo>
                    <a:pt x="1" y="11569"/>
                  </a:lnTo>
                  <a:lnTo>
                    <a:pt x="7626" y="11569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23;p44"/>
            <p:cNvSpPr/>
            <p:nvPr/>
          </p:nvSpPr>
          <p:spPr>
            <a:xfrm>
              <a:off x="8731661" y="2620019"/>
              <a:ext cx="230731" cy="398442"/>
            </a:xfrm>
            <a:custGeom>
              <a:avLst/>
              <a:gdLst/>
              <a:ahLst/>
              <a:cxnLst/>
              <a:rect l="l" t="t" r="r" b="b"/>
              <a:pathLst>
                <a:path w="6700" h="11570" extrusionOk="0">
                  <a:moveTo>
                    <a:pt x="0" y="0"/>
                  </a:moveTo>
                  <a:lnTo>
                    <a:pt x="0" y="11569"/>
                  </a:lnTo>
                  <a:lnTo>
                    <a:pt x="6699" y="11569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24;p44"/>
            <p:cNvSpPr/>
            <p:nvPr/>
          </p:nvSpPr>
          <p:spPr>
            <a:xfrm>
              <a:off x="8473388" y="1681079"/>
              <a:ext cx="249259" cy="457502"/>
            </a:xfrm>
            <a:custGeom>
              <a:avLst/>
              <a:gdLst/>
              <a:ahLst/>
              <a:cxnLst/>
              <a:rect l="l" t="t" r="r" b="b"/>
              <a:pathLst>
                <a:path w="7238" h="13285" extrusionOk="0">
                  <a:moveTo>
                    <a:pt x="1" y="1"/>
                  </a:moveTo>
                  <a:lnTo>
                    <a:pt x="1" y="13285"/>
                  </a:lnTo>
                  <a:lnTo>
                    <a:pt x="7237" y="13285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25;p44"/>
            <p:cNvSpPr/>
            <p:nvPr/>
          </p:nvSpPr>
          <p:spPr>
            <a:xfrm>
              <a:off x="8473388" y="2620019"/>
              <a:ext cx="249259" cy="398442"/>
            </a:xfrm>
            <a:custGeom>
              <a:avLst/>
              <a:gdLst/>
              <a:ahLst/>
              <a:cxnLst/>
              <a:rect l="l" t="t" r="r" b="b"/>
              <a:pathLst>
                <a:path w="7238" h="11570" extrusionOk="0">
                  <a:moveTo>
                    <a:pt x="1" y="0"/>
                  </a:moveTo>
                  <a:lnTo>
                    <a:pt x="1" y="11569"/>
                  </a:lnTo>
                  <a:lnTo>
                    <a:pt x="7237" y="11569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6;p44"/>
            <p:cNvSpPr/>
            <p:nvPr/>
          </p:nvSpPr>
          <p:spPr>
            <a:xfrm>
              <a:off x="8473388" y="2170419"/>
              <a:ext cx="249259" cy="442143"/>
            </a:xfrm>
            <a:custGeom>
              <a:avLst/>
              <a:gdLst/>
              <a:ahLst/>
              <a:cxnLst/>
              <a:rect l="l" t="t" r="r" b="b"/>
              <a:pathLst>
                <a:path w="7238" h="12839" extrusionOk="0">
                  <a:moveTo>
                    <a:pt x="1" y="1"/>
                  </a:moveTo>
                  <a:lnTo>
                    <a:pt x="1" y="12839"/>
                  </a:lnTo>
                  <a:lnTo>
                    <a:pt x="7237" y="12839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27;p44"/>
            <p:cNvSpPr/>
            <p:nvPr/>
          </p:nvSpPr>
          <p:spPr>
            <a:xfrm>
              <a:off x="8127338" y="4407712"/>
              <a:ext cx="825605" cy="268509"/>
            </a:xfrm>
            <a:custGeom>
              <a:avLst/>
              <a:gdLst/>
              <a:ahLst/>
              <a:cxnLst/>
              <a:rect l="l" t="t" r="r" b="b"/>
              <a:pathLst>
                <a:path w="23974" h="7797" extrusionOk="0">
                  <a:moveTo>
                    <a:pt x="1" y="0"/>
                  </a:moveTo>
                  <a:lnTo>
                    <a:pt x="1" y="7797"/>
                  </a:lnTo>
                  <a:lnTo>
                    <a:pt x="23974" y="7797"/>
                  </a:lnTo>
                  <a:lnTo>
                    <a:pt x="23974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28;p44"/>
            <p:cNvSpPr/>
            <p:nvPr/>
          </p:nvSpPr>
          <p:spPr>
            <a:xfrm>
              <a:off x="8092695" y="4332916"/>
              <a:ext cx="889004" cy="74833"/>
            </a:xfrm>
            <a:custGeom>
              <a:avLst/>
              <a:gdLst/>
              <a:ahLst/>
              <a:cxnLst/>
              <a:rect l="l" t="t" r="r" b="b"/>
              <a:pathLst>
                <a:path w="25815" h="2173" extrusionOk="0">
                  <a:moveTo>
                    <a:pt x="1" y="0"/>
                  </a:moveTo>
                  <a:lnTo>
                    <a:pt x="1" y="2172"/>
                  </a:lnTo>
                  <a:lnTo>
                    <a:pt x="25815" y="2172"/>
                  </a:lnTo>
                  <a:lnTo>
                    <a:pt x="25815" y="0"/>
                  </a:lnTo>
                  <a:close/>
                </a:path>
              </a:pathLst>
            </a:custGeom>
            <a:solidFill>
              <a:srgbClr val="6797FF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29;p44"/>
            <p:cNvSpPr/>
            <p:nvPr/>
          </p:nvSpPr>
          <p:spPr>
            <a:xfrm>
              <a:off x="8519843" y="4332916"/>
              <a:ext cx="461841" cy="343307"/>
            </a:xfrm>
            <a:custGeom>
              <a:avLst/>
              <a:gdLst/>
              <a:ahLst/>
              <a:cxnLst/>
              <a:rect l="l" t="t" r="r" b="b"/>
              <a:pathLst>
                <a:path w="13411" h="9969" extrusionOk="0">
                  <a:moveTo>
                    <a:pt x="1" y="0"/>
                  </a:moveTo>
                  <a:lnTo>
                    <a:pt x="1" y="1978"/>
                  </a:lnTo>
                  <a:lnTo>
                    <a:pt x="504" y="9969"/>
                  </a:lnTo>
                  <a:lnTo>
                    <a:pt x="12576" y="9969"/>
                  </a:lnTo>
                  <a:lnTo>
                    <a:pt x="12576" y="2172"/>
                  </a:lnTo>
                  <a:lnTo>
                    <a:pt x="13411" y="2172"/>
                  </a:lnTo>
                  <a:lnTo>
                    <a:pt x="134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30;p44"/>
            <p:cNvSpPr/>
            <p:nvPr/>
          </p:nvSpPr>
          <p:spPr>
            <a:xfrm>
              <a:off x="8242699" y="4450999"/>
              <a:ext cx="167745" cy="40602"/>
            </a:xfrm>
            <a:custGeom>
              <a:avLst/>
              <a:gdLst/>
              <a:ahLst/>
              <a:cxnLst/>
              <a:rect l="l" t="t" r="r" b="b"/>
              <a:pathLst>
                <a:path w="4871" h="1179" extrusionOk="0">
                  <a:moveTo>
                    <a:pt x="1" y="1"/>
                  </a:moveTo>
                  <a:lnTo>
                    <a:pt x="1" y="1178"/>
                  </a:lnTo>
                  <a:lnTo>
                    <a:pt x="4871" y="1178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31;p44"/>
            <p:cNvSpPr/>
            <p:nvPr/>
          </p:nvSpPr>
          <p:spPr>
            <a:xfrm>
              <a:off x="8221452" y="4541945"/>
              <a:ext cx="214993" cy="85474"/>
            </a:xfrm>
            <a:custGeom>
              <a:avLst/>
              <a:gdLst/>
              <a:ahLst/>
              <a:cxnLst/>
              <a:rect l="l" t="t" r="r" b="b"/>
              <a:pathLst>
                <a:path w="624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6242" y="2481"/>
                  </a:lnTo>
                  <a:lnTo>
                    <a:pt x="6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32;p44"/>
            <p:cNvSpPr/>
            <p:nvPr/>
          </p:nvSpPr>
          <p:spPr>
            <a:xfrm>
              <a:off x="8330099" y="3935280"/>
              <a:ext cx="364590" cy="130346"/>
            </a:xfrm>
            <a:custGeom>
              <a:avLst/>
              <a:gdLst/>
              <a:ahLst/>
              <a:cxnLst/>
              <a:rect l="l" t="t" r="r" b="b"/>
              <a:pathLst>
                <a:path w="10587" h="3785" extrusionOk="0">
                  <a:moveTo>
                    <a:pt x="0" y="1"/>
                  </a:moveTo>
                  <a:lnTo>
                    <a:pt x="35" y="2939"/>
                  </a:lnTo>
                  <a:lnTo>
                    <a:pt x="10587" y="3785"/>
                  </a:lnTo>
                  <a:lnTo>
                    <a:pt x="10266" y="8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33;p44"/>
            <p:cNvSpPr/>
            <p:nvPr/>
          </p:nvSpPr>
          <p:spPr>
            <a:xfrm>
              <a:off x="8406065" y="3980943"/>
              <a:ext cx="222466" cy="37055"/>
            </a:xfrm>
            <a:custGeom>
              <a:avLst/>
              <a:gdLst/>
              <a:ahLst/>
              <a:cxnLst/>
              <a:rect l="l" t="t" r="r" b="b"/>
              <a:pathLst>
                <a:path w="6460" h="1076" extrusionOk="0">
                  <a:moveTo>
                    <a:pt x="47" y="1"/>
                  </a:moveTo>
                  <a:lnTo>
                    <a:pt x="1" y="527"/>
                  </a:lnTo>
                  <a:lnTo>
                    <a:pt x="6414" y="1075"/>
                  </a:lnTo>
                  <a:lnTo>
                    <a:pt x="6460" y="55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34;p44"/>
            <p:cNvSpPr/>
            <p:nvPr/>
          </p:nvSpPr>
          <p:spPr>
            <a:xfrm>
              <a:off x="8289154" y="3839616"/>
              <a:ext cx="362214" cy="124457"/>
            </a:xfrm>
            <a:custGeom>
              <a:avLst/>
              <a:gdLst/>
              <a:ahLst/>
              <a:cxnLst/>
              <a:rect l="l" t="t" r="r" b="b"/>
              <a:pathLst>
                <a:path w="10518" h="3614" extrusionOk="0">
                  <a:moveTo>
                    <a:pt x="1" y="1"/>
                  </a:moveTo>
                  <a:lnTo>
                    <a:pt x="1" y="2927"/>
                  </a:lnTo>
                  <a:lnTo>
                    <a:pt x="10518" y="3613"/>
                  </a:lnTo>
                  <a:lnTo>
                    <a:pt x="10518" y="3613"/>
                  </a:lnTo>
                  <a:lnTo>
                    <a:pt x="10255" y="9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35;p44"/>
            <p:cNvSpPr/>
            <p:nvPr/>
          </p:nvSpPr>
          <p:spPr>
            <a:xfrm>
              <a:off x="8288775" y="3853391"/>
              <a:ext cx="344513" cy="93360"/>
            </a:xfrm>
            <a:custGeom>
              <a:avLst/>
              <a:gdLst/>
              <a:ahLst/>
              <a:cxnLst/>
              <a:rect l="l" t="t" r="r" b="b"/>
              <a:pathLst>
                <a:path w="10004" h="2711" extrusionOk="0">
                  <a:moveTo>
                    <a:pt x="12" y="1"/>
                  </a:moveTo>
                  <a:lnTo>
                    <a:pt x="0" y="1979"/>
                  </a:lnTo>
                  <a:lnTo>
                    <a:pt x="10003" y="2710"/>
                  </a:lnTo>
                  <a:lnTo>
                    <a:pt x="9832" y="89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36;p44"/>
            <p:cNvSpPr/>
            <p:nvPr/>
          </p:nvSpPr>
          <p:spPr>
            <a:xfrm>
              <a:off x="8291909" y="3878219"/>
              <a:ext cx="315000" cy="32165"/>
            </a:xfrm>
            <a:custGeom>
              <a:avLst/>
              <a:gdLst/>
              <a:ahLst/>
              <a:cxnLst/>
              <a:rect l="l" t="t" r="r" b="b"/>
              <a:pathLst>
                <a:path w="9147" h="934" extrusionOk="0">
                  <a:moveTo>
                    <a:pt x="1" y="0"/>
                  </a:moveTo>
                  <a:cubicBezTo>
                    <a:pt x="115" y="34"/>
                    <a:pt x="241" y="57"/>
                    <a:pt x="355" y="69"/>
                  </a:cubicBezTo>
                  <a:lnTo>
                    <a:pt x="1338" y="183"/>
                  </a:lnTo>
                  <a:cubicBezTo>
                    <a:pt x="2161" y="286"/>
                    <a:pt x="3304" y="412"/>
                    <a:pt x="4573" y="537"/>
                  </a:cubicBezTo>
                  <a:cubicBezTo>
                    <a:pt x="5831" y="663"/>
                    <a:pt x="6974" y="766"/>
                    <a:pt x="7809" y="846"/>
                  </a:cubicBezTo>
                  <a:lnTo>
                    <a:pt x="8792" y="915"/>
                  </a:lnTo>
                  <a:cubicBezTo>
                    <a:pt x="8859" y="928"/>
                    <a:pt x="8930" y="934"/>
                    <a:pt x="9000" y="934"/>
                  </a:cubicBezTo>
                  <a:cubicBezTo>
                    <a:pt x="9050" y="934"/>
                    <a:pt x="9099" y="931"/>
                    <a:pt x="9146" y="926"/>
                  </a:cubicBezTo>
                  <a:cubicBezTo>
                    <a:pt x="9032" y="892"/>
                    <a:pt x="8918" y="869"/>
                    <a:pt x="8792" y="869"/>
                  </a:cubicBezTo>
                  <a:lnTo>
                    <a:pt x="7820" y="743"/>
                  </a:lnTo>
                  <a:cubicBezTo>
                    <a:pt x="6986" y="652"/>
                    <a:pt x="5842" y="526"/>
                    <a:pt x="4585" y="400"/>
                  </a:cubicBezTo>
                  <a:cubicBezTo>
                    <a:pt x="3316" y="263"/>
                    <a:pt x="2173" y="160"/>
                    <a:pt x="1338" y="91"/>
                  </a:cubicBezTo>
                  <a:lnTo>
                    <a:pt x="366" y="11"/>
                  </a:lnTo>
                  <a:cubicBezTo>
                    <a:pt x="241" y="0"/>
                    <a:pt x="115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37;p44"/>
            <p:cNvSpPr/>
            <p:nvPr/>
          </p:nvSpPr>
          <p:spPr>
            <a:xfrm>
              <a:off x="8287983" y="3896126"/>
              <a:ext cx="318512" cy="22970"/>
            </a:xfrm>
            <a:custGeom>
              <a:avLst/>
              <a:gdLst/>
              <a:ahLst/>
              <a:cxnLst/>
              <a:rect l="l" t="t" r="r" b="b"/>
              <a:pathLst>
                <a:path w="9249" h="667" extrusionOk="0">
                  <a:moveTo>
                    <a:pt x="183" y="0"/>
                  </a:moveTo>
                  <a:cubicBezTo>
                    <a:pt x="123" y="0"/>
                    <a:pt x="63" y="6"/>
                    <a:pt x="0" y="17"/>
                  </a:cubicBezTo>
                  <a:cubicBezTo>
                    <a:pt x="115" y="40"/>
                    <a:pt x="240" y="63"/>
                    <a:pt x="366" y="63"/>
                  </a:cubicBezTo>
                  <a:lnTo>
                    <a:pt x="1349" y="155"/>
                  </a:lnTo>
                  <a:cubicBezTo>
                    <a:pt x="2184" y="223"/>
                    <a:pt x="3350" y="315"/>
                    <a:pt x="4619" y="406"/>
                  </a:cubicBezTo>
                  <a:cubicBezTo>
                    <a:pt x="5888" y="486"/>
                    <a:pt x="7054" y="566"/>
                    <a:pt x="7888" y="612"/>
                  </a:cubicBezTo>
                  <a:lnTo>
                    <a:pt x="8883" y="658"/>
                  </a:lnTo>
                  <a:cubicBezTo>
                    <a:pt x="8940" y="663"/>
                    <a:pt x="9000" y="666"/>
                    <a:pt x="9062" y="666"/>
                  </a:cubicBezTo>
                  <a:cubicBezTo>
                    <a:pt x="9123" y="666"/>
                    <a:pt x="9186" y="663"/>
                    <a:pt x="9249" y="658"/>
                  </a:cubicBezTo>
                  <a:cubicBezTo>
                    <a:pt x="9123" y="623"/>
                    <a:pt x="9009" y="612"/>
                    <a:pt x="8883" y="600"/>
                  </a:cubicBezTo>
                  <a:lnTo>
                    <a:pt x="7900" y="509"/>
                  </a:lnTo>
                  <a:cubicBezTo>
                    <a:pt x="7054" y="440"/>
                    <a:pt x="5899" y="360"/>
                    <a:pt x="4630" y="269"/>
                  </a:cubicBezTo>
                  <a:cubicBezTo>
                    <a:pt x="3361" y="177"/>
                    <a:pt x="2195" y="109"/>
                    <a:pt x="1361" y="63"/>
                  </a:cubicBezTo>
                  <a:lnTo>
                    <a:pt x="366" y="17"/>
                  </a:lnTo>
                  <a:cubicBezTo>
                    <a:pt x="303" y="6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38;p44"/>
            <p:cNvSpPr/>
            <p:nvPr/>
          </p:nvSpPr>
          <p:spPr>
            <a:xfrm>
              <a:off x="8334025" y="4028603"/>
              <a:ext cx="363798" cy="120084"/>
            </a:xfrm>
            <a:custGeom>
              <a:avLst/>
              <a:gdLst/>
              <a:ahLst/>
              <a:cxnLst/>
              <a:rect l="l" t="t" r="r" b="b"/>
              <a:pathLst>
                <a:path w="10564" h="3487" extrusionOk="0">
                  <a:moveTo>
                    <a:pt x="1" y="0"/>
                  </a:moveTo>
                  <a:lnTo>
                    <a:pt x="46" y="2927"/>
                  </a:lnTo>
                  <a:lnTo>
                    <a:pt x="10564" y="3487"/>
                  </a:lnTo>
                  <a:lnTo>
                    <a:pt x="10267" y="8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39;p44"/>
            <p:cNvSpPr/>
            <p:nvPr/>
          </p:nvSpPr>
          <p:spPr>
            <a:xfrm>
              <a:off x="8369081" y="4031736"/>
              <a:ext cx="6715" cy="99628"/>
            </a:xfrm>
            <a:custGeom>
              <a:avLst/>
              <a:gdLst/>
              <a:ahLst/>
              <a:cxnLst/>
              <a:rect l="l" t="t" r="r" b="b"/>
              <a:pathLst>
                <a:path w="195" h="2893" extrusionOk="0">
                  <a:moveTo>
                    <a:pt x="46" y="1"/>
                  </a:moveTo>
                  <a:cubicBezTo>
                    <a:pt x="0" y="12"/>
                    <a:pt x="0" y="652"/>
                    <a:pt x="35" y="1452"/>
                  </a:cubicBezTo>
                  <a:cubicBezTo>
                    <a:pt x="57" y="2253"/>
                    <a:pt x="115" y="2893"/>
                    <a:pt x="160" y="2893"/>
                  </a:cubicBezTo>
                  <a:cubicBezTo>
                    <a:pt x="195" y="2893"/>
                    <a:pt x="195" y="2253"/>
                    <a:pt x="172" y="1452"/>
                  </a:cubicBezTo>
                  <a:cubicBezTo>
                    <a:pt x="137" y="652"/>
                    <a:pt x="80" y="1"/>
                    <a:pt x="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40;p44"/>
            <p:cNvSpPr/>
            <p:nvPr/>
          </p:nvSpPr>
          <p:spPr>
            <a:xfrm>
              <a:off x="8385989" y="4032907"/>
              <a:ext cx="5958" cy="99249"/>
            </a:xfrm>
            <a:custGeom>
              <a:avLst/>
              <a:gdLst/>
              <a:ahLst/>
              <a:cxnLst/>
              <a:rect l="l" t="t" r="r" b="b"/>
              <a:pathLst>
                <a:path w="173" h="2882" extrusionOk="0">
                  <a:moveTo>
                    <a:pt x="47" y="1"/>
                  </a:moveTo>
                  <a:cubicBezTo>
                    <a:pt x="12" y="1"/>
                    <a:pt x="1" y="652"/>
                    <a:pt x="12" y="1441"/>
                  </a:cubicBezTo>
                  <a:cubicBezTo>
                    <a:pt x="35" y="2242"/>
                    <a:pt x="81" y="2882"/>
                    <a:pt x="115" y="2882"/>
                  </a:cubicBezTo>
                  <a:cubicBezTo>
                    <a:pt x="149" y="2882"/>
                    <a:pt x="172" y="2242"/>
                    <a:pt x="149" y="1441"/>
                  </a:cubicBezTo>
                  <a:cubicBezTo>
                    <a:pt x="138" y="652"/>
                    <a:pt x="92" y="1"/>
                    <a:pt x="4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41;p44"/>
            <p:cNvSpPr/>
            <p:nvPr/>
          </p:nvSpPr>
          <p:spPr>
            <a:xfrm>
              <a:off x="8419840" y="4077399"/>
              <a:ext cx="196879" cy="16186"/>
            </a:xfrm>
            <a:custGeom>
              <a:avLst/>
              <a:gdLst/>
              <a:ahLst/>
              <a:cxnLst/>
              <a:rect l="l" t="t" r="r" b="b"/>
              <a:pathLst>
                <a:path w="5717" h="470" extrusionOk="0">
                  <a:moveTo>
                    <a:pt x="1" y="1"/>
                  </a:moveTo>
                  <a:lnTo>
                    <a:pt x="1" y="1"/>
                  </a:lnTo>
                  <a:cubicBezTo>
                    <a:pt x="1456" y="158"/>
                    <a:pt x="3115" y="263"/>
                    <a:pt x="4659" y="383"/>
                  </a:cubicBezTo>
                  <a:lnTo>
                    <a:pt x="4659" y="383"/>
                  </a:lnTo>
                  <a:lnTo>
                    <a:pt x="1" y="1"/>
                  </a:lnTo>
                  <a:close/>
                  <a:moveTo>
                    <a:pt x="4659" y="383"/>
                  </a:moveTo>
                  <a:lnTo>
                    <a:pt x="5717" y="469"/>
                  </a:lnTo>
                  <a:cubicBezTo>
                    <a:pt x="5373" y="439"/>
                    <a:pt x="5019" y="410"/>
                    <a:pt x="4659" y="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42;p44"/>
            <p:cNvSpPr/>
            <p:nvPr/>
          </p:nvSpPr>
          <p:spPr>
            <a:xfrm>
              <a:off x="8419840" y="4077089"/>
              <a:ext cx="196879" cy="16806"/>
            </a:xfrm>
            <a:custGeom>
              <a:avLst/>
              <a:gdLst/>
              <a:ahLst/>
              <a:cxnLst/>
              <a:rect l="l" t="t" r="r" b="b"/>
              <a:pathLst>
                <a:path w="5717" h="488" extrusionOk="0">
                  <a:moveTo>
                    <a:pt x="73" y="0"/>
                  </a:moveTo>
                  <a:cubicBezTo>
                    <a:pt x="26" y="0"/>
                    <a:pt x="1" y="3"/>
                    <a:pt x="1" y="10"/>
                  </a:cubicBezTo>
                  <a:cubicBezTo>
                    <a:pt x="275" y="78"/>
                    <a:pt x="550" y="124"/>
                    <a:pt x="835" y="147"/>
                  </a:cubicBezTo>
                  <a:cubicBezTo>
                    <a:pt x="1350" y="204"/>
                    <a:pt x="2059" y="273"/>
                    <a:pt x="2848" y="330"/>
                  </a:cubicBezTo>
                  <a:cubicBezTo>
                    <a:pt x="3648" y="387"/>
                    <a:pt x="4357" y="444"/>
                    <a:pt x="4871" y="455"/>
                  </a:cubicBezTo>
                  <a:cubicBezTo>
                    <a:pt x="5243" y="472"/>
                    <a:pt x="5512" y="488"/>
                    <a:pt x="5637" y="488"/>
                  </a:cubicBezTo>
                  <a:cubicBezTo>
                    <a:pt x="5690" y="488"/>
                    <a:pt x="5717" y="485"/>
                    <a:pt x="5717" y="478"/>
                  </a:cubicBezTo>
                  <a:cubicBezTo>
                    <a:pt x="5443" y="421"/>
                    <a:pt x="5168" y="375"/>
                    <a:pt x="4882" y="364"/>
                  </a:cubicBezTo>
                  <a:cubicBezTo>
                    <a:pt x="4368" y="307"/>
                    <a:pt x="3648" y="250"/>
                    <a:pt x="2859" y="193"/>
                  </a:cubicBezTo>
                  <a:lnTo>
                    <a:pt x="847" y="44"/>
                  </a:lnTo>
                  <a:cubicBezTo>
                    <a:pt x="468" y="19"/>
                    <a:pt x="196" y="0"/>
                    <a:pt x="7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43;p44"/>
            <p:cNvSpPr/>
            <p:nvPr/>
          </p:nvSpPr>
          <p:spPr>
            <a:xfrm>
              <a:off x="8636789" y="4055360"/>
              <a:ext cx="7094" cy="90192"/>
            </a:xfrm>
            <a:custGeom>
              <a:avLst/>
              <a:gdLst/>
              <a:ahLst/>
              <a:cxnLst/>
              <a:rect l="l" t="t" r="r" b="b"/>
              <a:pathLst>
                <a:path w="206" h="2619" extrusionOk="0">
                  <a:moveTo>
                    <a:pt x="34" y="0"/>
                  </a:moveTo>
                  <a:cubicBezTo>
                    <a:pt x="0" y="0"/>
                    <a:pt x="0" y="583"/>
                    <a:pt x="34" y="1315"/>
                  </a:cubicBezTo>
                  <a:cubicBezTo>
                    <a:pt x="69" y="2035"/>
                    <a:pt x="126" y="2618"/>
                    <a:pt x="172" y="2618"/>
                  </a:cubicBezTo>
                  <a:cubicBezTo>
                    <a:pt x="206" y="2618"/>
                    <a:pt x="206" y="2035"/>
                    <a:pt x="172" y="1304"/>
                  </a:cubicBezTo>
                  <a:cubicBezTo>
                    <a:pt x="126" y="583"/>
                    <a:pt x="69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44;p44"/>
            <p:cNvSpPr/>
            <p:nvPr/>
          </p:nvSpPr>
          <p:spPr>
            <a:xfrm>
              <a:off x="8654110" y="4056152"/>
              <a:ext cx="11433" cy="90571"/>
            </a:xfrm>
            <a:custGeom>
              <a:avLst/>
              <a:gdLst/>
              <a:ahLst/>
              <a:cxnLst/>
              <a:rect l="l" t="t" r="r" b="b"/>
              <a:pathLst>
                <a:path w="332" h="2630" extrusionOk="0">
                  <a:moveTo>
                    <a:pt x="34" y="0"/>
                  </a:moveTo>
                  <a:cubicBezTo>
                    <a:pt x="0" y="12"/>
                    <a:pt x="34" y="595"/>
                    <a:pt x="103" y="1326"/>
                  </a:cubicBezTo>
                  <a:cubicBezTo>
                    <a:pt x="172" y="2047"/>
                    <a:pt x="263" y="2630"/>
                    <a:pt x="297" y="2630"/>
                  </a:cubicBezTo>
                  <a:cubicBezTo>
                    <a:pt x="332" y="2630"/>
                    <a:pt x="309" y="2035"/>
                    <a:pt x="240" y="1315"/>
                  </a:cubicBezTo>
                  <a:cubicBezTo>
                    <a:pt x="172" y="583"/>
                    <a:pt x="80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45;p44"/>
            <p:cNvSpPr/>
            <p:nvPr/>
          </p:nvSpPr>
          <p:spPr>
            <a:xfrm>
              <a:off x="8472596" y="4100230"/>
              <a:ext cx="99662" cy="5166"/>
            </a:xfrm>
            <a:custGeom>
              <a:avLst/>
              <a:gdLst/>
              <a:ahLst/>
              <a:cxnLst/>
              <a:rect l="l" t="t" r="r" b="b"/>
              <a:pathLst>
                <a:path w="2894" h="150" extrusionOk="0">
                  <a:moveTo>
                    <a:pt x="1" y="1"/>
                  </a:moveTo>
                  <a:lnTo>
                    <a:pt x="1" y="1"/>
                  </a:lnTo>
                  <a:cubicBezTo>
                    <a:pt x="1133" y="69"/>
                    <a:pt x="2001" y="126"/>
                    <a:pt x="2893" y="1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46;p44"/>
            <p:cNvSpPr/>
            <p:nvPr/>
          </p:nvSpPr>
          <p:spPr>
            <a:xfrm>
              <a:off x="8472218" y="4099335"/>
              <a:ext cx="100041" cy="6888"/>
            </a:xfrm>
            <a:custGeom>
              <a:avLst/>
              <a:gdLst/>
              <a:ahLst/>
              <a:cxnLst/>
              <a:rect l="l" t="t" r="r" b="b"/>
              <a:pathLst>
                <a:path w="2905" h="200" extrusionOk="0">
                  <a:moveTo>
                    <a:pt x="426" y="1"/>
                  </a:moveTo>
                  <a:cubicBezTo>
                    <a:pt x="163" y="1"/>
                    <a:pt x="0" y="10"/>
                    <a:pt x="0" y="27"/>
                  </a:cubicBezTo>
                  <a:cubicBezTo>
                    <a:pt x="0" y="61"/>
                    <a:pt x="652" y="130"/>
                    <a:pt x="1452" y="164"/>
                  </a:cubicBezTo>
                  <a:cubicBezTo>
                    <a:pt x="1881" y="188"/>
                    <a:pt x="2267" y="200"/>
                    <a:pt x="2533" y="200"/>
                  </a:cubicBezTo>
                  <a:cubicBezTo>
                    <a:pt x="2764" y="200"/>
                    <a:pt x="2904" y="191"/>
                    <a:pt x="2904" y="175"/>
                  </a:cubicBezTo>
                  <a:cubicBezTo>
                    <a:pt x="2904" y="141"/>
                    <a:pt x="2253" y="72"/>
                    <a:pt x="1452" y="27"/>
                  </a:cubicBezTo>
                  <a:cubicBezTo>
                    <a:pt x="1052" y="10"/>
                    <a:pt x="689" y="1"/>
                    <a:pt x="42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47;p44"/>
            <p:cNvSpPr/>
            <p:nvPr/>
          </p:nvSpPr>
          <p:spPr>
            <a:xfrm>
              <a:off x="8352551" y="4225819"/>
              <a:ext cx="369687" cy="100833"/>
            </a:xfrm>
            <a:custGeom>
              <a:avLst/>
              <a:gdLst/>
              <a:ahLst/>
              <a:cxnLst/>
              <a:rect l="l" t="t" r="r" b="b"/>
              <a:pathLst>
                <a:path w="10735" h="2928" extrusionOk="0">
                  <a:moveTo>
                    <a:pt x="0" y="1"/>
                  </a:moveTo>
                  <a:lnTo>
                    <a:pt x="194" y="2927"/>
                  </a:lnTo>
                  <a:lnTo>
                    <a:pt x="10735" y="2916"/>
                  </a:lnTo>
                  <a:lnTo>
                    <a:pt x="10300" y="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48;p44"/>
            <p:cNvSpPr/>
            <p:nvPr/>
          </p:nvSpPr>
          <p:spPr>
            <a:xfrm>
              <a:off x="8366705" y="4240007"/>
              <a:ext cx="351607" cy="74041"/>
            </a:xfrm>
            <a:custGeom>
              <a:avLst/>
              <a:gdLst/>
              <a:ahLst/>
              <a:cxnLst/>
              <a:rect l="l" t="t" r="r" b="b"/>
              <a:pathLst>
                <a:path w="10210" h="2150" extrusionOk="0">
                  <a:moveTo>
                    <a:pt x="1" y="0"/>
                  </a:moveTo>
                  <a:lnTo>
                    <a:pt x="184" y="2149"/>
                  </a:lnTo>
                  <a:lnTo>
                    <a:pt x="10209" y="2001"/>
                  </a:lnTo>
                  <a:lnTo>
                    <a:pt x="9935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49;p44"/>
            <p:cNvSpPr/>
            <p:nvPr/>
          </p:nvSpPr>
          <p:spPr>
            <a:xfrm>
              <a:off x="8365534" y="4127022"/>
              <a:ext cx="366174" cy="113024"/>
            </a:xfrm>
            <a:custGeom>
              <a:avLst/>
              <a:gdLst/>
              <a:ahLst/>
              <a:cxnLst/>
              <a:rect l="l" t="t" r="r" b="b"/>
              <a:pathLst>
                <a:path w="10633" h="3282" extrusionOk="0">
                  <a:moveTo>
                    <a:pt x="0" y="0"/>
                  </a:moveTo>
                  <a:lnTo>
                    <a:pt x="92" y="2927"/>
                  </a:lnTo>
                  <a:lnTo>
                    <a:pt x="10632" y="3281"/>
                  </a:lnTo>
                  <a:lnTo>
                    <a:pt x="10289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50;p44"/>
            <p:cNvSpPr/>
            <p:nvPr/>
          </p:nvSpPr>
          <p:spPr>
            <a:xfrm>
              <a:off x="8442706" y="4171100"/>
              <a:ext cx="222845" cy="32716"/>
            </a:xfrm>
            <a:custGeom>
              <a:avLst/>
              <a:gdLst/>
              <a:ahLst/>
              <a:cxnLst/>
              <a:rect l="l" t="t" r="r" b="b"/>
              <a:pathLst>
                <a:path w="6471" h="950" extrusionOk="0">
                  <a:moveTo>
                    <a:pt x="34" y="0"/>
                  </a:moveTo>
                  <a:lnTo>
                    <a:pt x="0" y="538"/>
                  </a:lnTo>
                  <a:lnTo>
                    <a:pt x="6436" y="949"/>
                  </a:lnTo>
                  <a:lnTo>
                    <a:pt x="6471" y="42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51;p44"/>
            <p:cNvSpPr/>
            <p:nvPr/>
          </p:nvSpPr>
          <p:spPr>
            <a:xfrm>
              <a:off x="8367497" y="4270139"/>
              <a:ext cx="344892" cy="4925"/>
            </a:xfrm>
            <a:custGeom>
              <a:avLst/>
              <a:gdLst/>
              <a:ahLst/>
              <a:cxnLst/>
              <a:rect l="l" t="t" r="r" b="b"/>
              <a:pathLst>
                <a:path w="10015" h="143" extrusionOk="0">
                  <a:moveTo>
                    <a:pt x="6338" y="0"/>
                  </a:moveTo>
                  <a:cubicBezTo>
                    <a:pt x="5915" y="0"/>
                    <a:pt x="5469" y="2"/>
                    <a:pt x="5008" y="5"/>
                  </a:cubicBezTo>
                  <a:cubicBezTo>
                    <a:pt x="3624" y="5"/>
                    <a:pt x="2378" y="17"/>
                    <a:pt x="1475" y="40"/>
                  </a:cubicBezTo>
                  <a:lnTo>
                    <a:pt x="401" y="63"/>
                  </a:lnTo>
                  <a:cubicBezTo>
                    <a:pt x="263" y="63"/>
                    <a:pt x="138" y="63"/>
                    <a:pt x="0" y="85"/>
                  </a:cubicBezTo>
                  <a:cubicBezTo>
                    <a:pt x="138" y="108"/>
                    <a:pt x="263" y="120"/>
                    <a:pt x="401" y="120"/>
                  </a:cubicBezTo>
                  <a:lnTo>
                    <a:pt x="1475" y="131"/>
                  </a:lnTo>
                  <a:cubicBezTo>
                    <a:pt x="2378" y="143"/>
                    <a:pt x="3624" y="143"/>
                    <a:pt x="5008" y="143"/>
                  </a:cubicBezTo>
                  <a:cubicBezTo>
                    <a:pt x="6391" y="131"/>
                    <a:pt x="7637" y="120"/>
                    <a:pt x="8552" y="108"/>
                  </a:cubicBezTo>
                  <a:lnTo>
                    <a:pt x="9615" y="74"/>
                  </a:lnTo>
                  <a:cubicBezTo>
                    <a:pt x="9652" y="77"/>
                    <a:pt x="9688" y="78"/>
                    <a:pt x="9723" y="78"/>
                  </a:cubicBezTo>
                  <a:cubicBezTo>
                    <a:pt x="9820" y="78"/>
                    <a:pt x="9915" y="68"/>
                    <a:pt x="10015" y="51"/>
                  </a:cubicBezTo>
                  <a:cubicBezTo>
                    <a:pt x="9878" y="28"/>
                    <a:pt x="9752" y="17"/>
                    <a:pt x="9615" y="17"/>
                  </a:cubicBezTo>
                  <a:lnTo>
                    <a:pt x="8552" y="5"/>
                  </a:lnTo>
                  <a:cubicBezTo>
                    <a:pt x="7942" y="5"/>
                    <a:pt x="7185" y="0"/>
                    <a:pt x="63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52;p44"/>
            <p:cNvSpPr/>
            <p:nvPr/>
          </p:nvSpPr>
          <p:spPr>
            <a:xfrm>
              <a:off x="8369460" y="4285670"/>
              <a:ext cx="346889" cy="6715"/>
            </a:xfrm>
            <a:custGeom>
              <a:avLst/>
              <a:gdLst/>
              <a:ahLst/>
              <a:cxnLst/>
              <a:rect l="l" t="t" r="r" b="b"/>
              <a:pathLst>
                <a:path w="10073" h="195" extrusionOk="0">
                  <a:moveTo>
                    <a:pt x="389" y="0"/>
                  </a:moveTo>
                  <a:cubicBezTo>
                    <a:pt x="264" y="0"/>
                    <a:pt x="126" y="12"/>
                    <a:pt x="1" y="23"/>
                  </a:cubicBezTo>
                  <a:cubicBezTo>
                    <a:pt x="126" y="46"/>
                    <a:pt x="264" y="57"/>
                    <a:pt x="389" y="57"/>
                  </a:cubicBezTo>
                  <a:lnTo>
                    <a:pt x="1475" y="92"/>
                  </a:lnTo>
                  <a:cubicBezTo>
                    <a:pt x="2379" y="126"/>
                    <a:pt x="3647" y="149"/>
                    <a:pt x="5031" y="160"/>
                  </a:cubicBezTo>
                  <a:cubicBezTo>
                    <a:pt x="6425" y="183"/>
                    <a:pt x="7683" y="195"/>
                    <a:pt x="8598" y="195"/>
                  </a:cubicBezTo>
                  <a:lnTo>
                    <a:pt x="9672" y="195"/>
                  </a:lnTo>
                  <a:cubicBezTo>
                    <a:pt x="9809" y="195"/>
                    <a:pt x="9947" y="195"/>
                    <a:pt x="10072" y="172"/>
                  </a:cubicBezTo>
                  <a:cubicBezTo>
                    <a:pt x="9947" y="149"/>
                    <a:pt x="9809" y="137"/>
                    <a:pt x="9684" y="137"/>
                  </a:cubicBezTo>
                  <a:lnTo>
                    <a:pt x="8598" y="103"/>
                  </a:lnTo>
                  <a:cubicBezTo>
                    <a:pt x="7683" y="80"/>
                    <a:pt x="6425" y="57"/>
                    <a:pt x="5042" y="35"/>
                  </a:cubicBezTo>
                  <a:cubicBezTo>
                    <a:pt x="3647" y="12"/>
                    <a:pt x="2390" y="0"/>
                    <a:pt x="14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53;p44"/>
            <p:cNvSpPr/>
            <p:nvPr/>
          </p:nvSpPr>
          <p:spPr>
            <a:xfrm>
              <a:off x="5451119" y="3311019"/>
              <a:ext cx="414214" cy="1014012"/>
            </a:xfrm>
            <a:custGeom>
              <a:avLst/>
              <a:gdLst/>
              <a:ahLst/>
              <a:cxnLst/>
              <a:rect l="l" t="t" r="r" b="b"/>
              <a:pathLst>
                <a:path w="12028" h="29445" extrusionOk="0">
                  <a:moveTo>
                    <a:pt x="4440" y="0"/>
                  </a:moveTo>
                  <a:cubicBezTo>
                    <a:pt x="4283" y="0"/>
                    <a:pt x="4122" y="7"/>
                    <a:pt x="3956" y="20"/>
                  </a:cubicBezTo>
                  <a:cubicBezTo>
                    <a:pt x="2253" y="295"/>
                    <a:pt x="1487" y="2387"/>
                    <a:pt x="1635" y="4101"/>
                  </a:cubicBezTo>
                  <a:cubicBezTo>
                    <a:pt x="1784" y="5828"/>
                    <a:pt x="2493" y="7508"/>
                    <a:pt x="2310" y="9223"/>
                  </a:cubicBezTo>
                  <a:cubicBezTo>
                    <a:pt x="2058" y="11395"/>
                    <a:pt x="412" y="13236"/>
                    <a:pt x="229" y="15419"/>
                  </a:cubicBezTo>
                  <a:cubicBezTo>
                    <a:pt x="1" y="17991"/>
                    <a:pt x="1818" y="20278"/>
                    <a:pt x="2367" y="22804"/>
                  </a:cubicBezTo>
                  <a:cubicBezTo>
                    <a:pt x="2630" y="24039"/>
                    <a:pt x="2596" y="25342"/>
                    <a:pt x="3053" y="26508"/>
                  </a:cubicBezTo>
                  <a:cubicBezTo>
                    <a:pt x="3738" y="28252"/>
                    <a:pt x="5578" y="29444"/>
                    <a:pt x="7429" y="29444"/>
                  </a:cubicBezTo>
                  <a:cubicBezTo>
                    <a:pt x="7679" y="29444"/>
                    <a:pt x="7928" y="29423"/>
                    <a:pt x="8175" y="29378"/>
                  </a:cubicBezTo>
                  <a:cubicBezTo>
                    <a:pt x="10267" y="29001"/>
                    <a:pt x="11947" y="27034"/>
                    <a:pt x="11993" y="24919"/>
                  </a:cubicBezTo>
                  <a:cubicBezTo>
                    <a:pt x="12027" y="22942"/>
                    <a:pt x="10804" y="21078"/>
                    <a:pt x="10953" y="19100"/>
                  </a:cubicBezTo>
                  <a:cubicBezTo>
                    <a:pt x="11067" y="17649"/>
                    <a:pt x="11924" y="16265"/>
                    <a:pt x="11741" y="14813"/>
                  </a:cubicBezTo>
                  <a:cubicBezTo>
                    <a:pt x="11524" y="13087"/>
                    <a:pt x="9924" y="11864"/>
                    <a:pt x="9352" y="10218"/>
                  </a:cubicBezTo>
                  <a:cubicBezTo>
                    <a:pt x="8792" y="8571"/>
                    <a:pt x="9329" y="6765"/>
                    <a:pt x="9135" y="5027"/>
                  </a:cubicBezTo>
                  <a:cubicBezTo>
                    <a:pt x="8810" y="2094"/>
                    <a:pt x="7255" y="0"/>
                    <a:pt x="4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54;p44"/>
            <p:cNvSpPr/>
            <p:nvPr/>
          </p:nvSpPr>
          <p:spPr>
            <a:xfrm>
              <a:off x="5277904" y="3828597"/>
              <a:ext cx="356325" cy="498138"/>
            </a:xfrm>
            <a:custGeom>
              <a:avLst/>
              <a:gdLst/>
              <a:ahLst/>
              <a:cxnLst/>
              <a:rect l="l" t="t" r="r" b="b"/>
              <a:pathLst>
                <a:path w="10347" h="14465" extrusionOk="0">
                  <a:moveTo>
                    <a:pt x="286" y="1"/>
                  </a:moveTo>
                  <a:lnTo>
                    <a:pt x="286" y="1"/>
                  </a:lnTo>
                  <a:cubicBezTo>
                    <a:pt x="1" y="2881"/>
                    <a:pt x="1270" y="6254"/>
                    <a:pt x="2744" y="8735"/>
                  </a:cubicBezTo>
                  <a:cubicBezTo>
                    <a:pt x="4242" y="11238"/>
                    <a:pt x="6494" y="13193"/>
                    <a:pt x="9169" y="14325"/>
                  </a:cubicBezTo>
                  <a:cubicBezTo>
                    <a:pt x="9344" y="14399"/>
                    <a:pt x="9546" y="14465"/>
                    <a:pt x="9735" y="14465"/>
                  </a:cubicBezTo>
                  <a:cubicBezTo>
                    <a:pt x="9867" y="14465"/>
                    <a:pt x="9991" y="14433"/>
                    <a:pt x="10095" y="14348"/>
                  </a:cubicBezTo>
                  <a:cubicBezTo>
                    <a:pt x="10301" y="14176"/>
                    <a:pt x="10335" y="13879"/>
                    <a:pt x="10335" y="13605"/>
                  </a:cubicBezTo>
                  <a:cubicBezTo>
                    <a:pt x="10347" y="10564"/>
                    <a:pt x="9375" y="7591"/>
                    <a:pt x="7569" y="5134"/>
                  </a:cubicBezTo>
                  <a:cubicBezTo>
                    <a:pt x="5751" y="2687"/>
                    <a:pt x="3202" y="892"/>
                    <a:pt x="286" y="1"/>
                  </a:cubicBezTo>
                  <a:close/>
                </a:path>
              </a:pathLst>
            </a:custGeom>
            <a:solidFill>
              <a:srgbClr val="6797FF">
                <a:alpha val="6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55;p44"/>
            <p:cNvSpPr/>
            <p:nvPr/>
          </p:nvSpPr>
          <p:spPr>
            <a:xfrm>
              <a:off x="5413721" y="4007321"/>
              <a:ext cx="305151" cy="521280"/>
            </a:xfrm>
            <a:custGeom>
              <a:avLst/>
              <a:gdLst/>
              <a:ahLst/>
              <a:cxnLst/>
              <a:rect l="l" t="t" r="r" b="b"/>
              <a:pathLst>
                <a:path w="8861" h="15137" extrusionOk="0">
                  <a:moveTo>
                    <a:pt x="1" y="1"/>
                  </a:moveTo>
                  <a:lnTo>
                    <a:pt x="1" y="1"/>
                  </a:lnTo>
                  <a:cubicBezTo>
                    <a:pt x="23" y="46"/>
                    <a:pt x="58" y="104"/>
                    <a:pt x="104" y="138"/>
                  </a:cubicBezTo>
                  <a:lnTo>
                    <a:pt x="412" y="549"/>
                  </a:lnTo>
                  <a:cubicBezTo>
                    <a:pt x="687" y="904"/>
                    <a:pt x="1075" y="1418"/>
                    <a:pt x="1544" y="2059"/>
                  </a:cubicBezTo>
                  <a:cubicBezTo>
                    <a:pt x="2767" y="3739"/>
                    <a:pt x="3899" y="5465"/>
                    <a:pt x="4951" y="7260"/>
                  </a:cubicBezTo>
                  <a:cubicBezTo>
                    <a:pt x="6002" y="9055"/>
                    <a:pt x="6951" y="10896"/>
                    <a:pt x="7809" y="12782"/>
                  </a:cubicBezTo>
                  <a:cubicBezTo>
                    <a:pt x="8140" y="13513"/>
                    <a:pt x="8392" y="14096"/>
                    <a:pt x="8575" y="14508"/>
                  </a:cubicBezTo>
                  <a:lnTo>
                    <a:pt x="8780" y="14977"/>
                  </a:lnTo>
                  <a:cubicBezTo>
                    <a:pt x="8792" y="15034"/>
                    <a:pt x="8826" y="15091"/>
                    <a:pt x="8860" y="15137"/>
                  </a:cubicBezTo>
                  <a:cubicBezTo>
                    <a:pt x="8849" y="15080"/>
                    <a:pt x="8826" y="15022"/>
                    <a:pt x="8803" y="14977"/>
                  </a:cubicBezTo>
                  <a:cubicBezTo>
                    <a:pt x="8758" y="14851"/>
                    <a:pt x="8700" y="14691"/>
                    <a:pt x="8632" y="14485"/>
                  </a:cubicBezTo>
                  <a:cubicBezTo>
                    <a:pt x="8472" y="14074"/>
                    <a:pt x="8232" y="13479"/>
                    <a:pt x="7912" y="12736"/>
                  </a:cubicBezTo>
                  <a:cubicBezTo>
                    <a:pt x="7077" y="10838"/>
                    <a:pt x="6140" y="8975"/>
                    <a:pt x="5099" y="7180"/>
                  </a:cubicBezTo>
                  <a:cubicBezTo>
                    <a:pt x="4048" y="5385"/>
                    <a:pt x="2893" y="3659"/>
                    <a:pt x="1635" y="2001"/>
                  </a:cubicBezTo>
                  <a:cubicBezTo>
                    <a:pt x="1155" y="1361"/>
                    <a:pt x="744" y="858"/>
                    <a:pt x="458" y="515"/>
                  </a:cubicBezTo>
                  <a:lnTo>
                    <a:pt x="126" y="126"/>
                  </a:lnTo>
                  <a:cubicBezTo>
                    <a:pt x="46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956;p44"/>
            <p:cNvSpPr/>
            <p:nvPr/>
          </p:nvSpPr>
          <p:spPr>
            <a:xfrm>
              <a:off x="5654259" y="3585304"/>
              <a:ext cx="66568" cy="935460"/>
            </a:xfrm>
            <a:custGeom>
              <a:avLst/>
              <a:gdLst/>
              <a:ahLst/>
              <a:cxnLst/>
              <a:rect l="l" t="t" r="r" b="b"/>
              <a:pathLst>
                <a:path w="1933" h="27164" extrusionOk="0">
                  <a:moveTo>
                    <a:pt x="23" y="1"/>
                  </a:moveTo>
                  <a:cubicBezTo>
                    <a:pt x="12" y="92"/>
                    <a:pt x="1" y="183"/>
                    <a:pt x="1" y="275"/>
                  </a:cubicBezTo>
                  <a:cubicBezTo>
                    <a:pt x="12" y="469"/>
                    <a:pt x="23" y="744"/>
                    <a:pt x="35" y="1075"/>
                  </a:cubicBezTo>
                  <a:cubicBezTo>
                    <a:pt x="69" y="1773"/>
                    <a:pt x="115" y="2767"/>
                    <a:pt x="172" y="3990"/>
                  </a:cubicBezTo>
                  <a:cubicBezTo>
                    <a:pt x="298" y="6448"/>
                    <a:pt x="504" y="9844"/>
                    <a:pt x="767" y="13593"/>
                  </a:cubicBezTo>
                  <a:cubicBezTo>
                    <a:pt x="1030" y="17343"/>
                    <a:pt x="1304" y="20738"/>
                    <a:pt x="1521" y="23196"/>
                  </a:cubicBezTo>
                  <a:cubicBezTo>
                    <a:pt x="1635" y="24408"/>
                    <a:pt x="1738" y="25403"/>
                    <a:pt x="1795" y="26100"/>
                  </a:cubicBezTo>
                  <a:cubicBezTo>
                    <a:pt x="1841" y="26432"/>
                    <a:pt x="1864" y="26694"/>
                    <a:pt x="1887" y="26889"/>
                  </a:cubicBezTo>
                  <a:cubicBezTo>
                    <a:pt x="1887" y="26980"/>
                    <a:pt x="1910" y="27072"/>
                    <a:pt x="1921" y="27163"/>
                  </a:cubicBezTo>
                  <a:cubicBezTo>
                    <a:pt x="1933" y="27072"/>
                    <a:pt x="1933" y="26980"/>
                    <a:pt x="1921" y="26889"/>
                  </a:cubicBezTo>
                  <a:cubicBezTo>
                    <a:pt x="1910" y="26694"/>
                    <a:pt x="1898" y="26420"/>
                    <a:pt x="1875" y="26089"/>
                  </a:cubicBezTo>
                  <a:cubicBezTo>
                    <a:pt x="1818" y="25391"/>
                    <a:pt x="1738" y="24397"/>
                    <a:pt x="1647" y="23185"/>
                  </a:cubicBezTo>
                  <a:cubicBezTo>
                    <a:pt x="1464" y="20727"/>
                    <a:pt x="1201" y="17332"/>
                    <a:pt x="938" y="13582"/>
                  </a:cubicBezTo>
                  <a:cubicBezTo>
                    <a:pt x="675" y="9844"/>
                    <a:pt x="446" y="6437"/>
                    <a:pt x="298" y="3979"/>
                  </a:cubicBezTo>
                  <a:cubicBezTo>
                    <a:pt x="218" y="2767"/>
                    <a:pt x="161" y="1773"/>
                    <a:pt x="115" y="1064"/>
                  </a:cubicBezTo>
                  <a:cubicBezTo>
                    <a:pt x="81" y="732"/>
                    <a:pt x="69" y="469"/>
                    <a:pt x="58" y="275"/>
                  </a:cubicBezTo>
                  <a:cubicBezTo>
                    <a:pt x="46" y="183"/>
                    <a:pt x="35" y="92"/>
                    <a:pt x="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957;p44"/>
            <p:cNvSpPr/>
            <p:nvPr/>
          </p:nvSpPr>
          <p:spPr>
            <a:xfrm>
              <a:off x="5564105" y="4387636"/>
              <a:ext cx="249637" cy="304014"/>
            </a:xfrm>
            <a:custGeom>
              <a:avLst/>
              <a:gdLst/>
              <a:ahLst/>
              <a:cxnLst/>
              <a:rect l="l" t="t" r="r" b="b"/>
              <a:pathLst>
                <a:path w="7249" h="8828" extrusionOk="0">
                  <a:moveTo>
                    <a:pt x="1" y="0"/>
                  </a:moveTo>
                  <a:lnTo>
                    <a:pt x="286" y="5465"/>
                  </a:lnTo>
                  <a:cubicBezTo>
                    <a:pt x="331" y="7339"/>
                    <a:pt x="1863" y="8827"/>
                    <a:pt x="3726" y="8827"/>
                  </a:cubicBezTo>
                  <a:cubicBezTo>
                    <a:pt x="3760" y="8827"/>
                    <a:pt x="3795" y="8827"/>
                    <a:pt x="3830" y="8826"/>
                  </a:cubicBezTo>
                  <a:cubicBezTo>
                    <a:pt x="5740" y="8780"/>
                    <a:pt x="7249" y="7191"/>
                    <a:pt x="7203" y="5282"/>
                  </a:cubicBezTo>
                  <a:lnTo>
                    <a:pt x="7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58;p44"/>
            <p:cNvSpPr/>
            <p:nvPr/>
          </p:nvSpPr>
          <p:spPr>
            <a:xfrm>
              <a:off x="5199975" y="4680138"/>
              <a:ext cx="3732991" cy="4752"/>
            </a:xfrm>
            <a:custGeom>
              <a:avLst/>
              <a:gdLst/>
              <a:ahLst/>
              <a:cxnLst/>
              <a:rect l="l" t="t" r="r" b="b"/>
              <a:pathLst>
                <a:path w="108399" h="138" extrusionOk="0">
                  <a:moveTo>
                    <a:pt x="54199" y="0"/>
                  </a:moveTo>
                  <a:cubicBezTo>
                    <a:pt x="24259" y="0"/>
                    <a:pt x="0" y="34"/>
                    <a:pt x="0" y="69"/>
                  </a:cubicBezTo>
                  <a:cubicBezTo>
                    <a:pt x="0" y="114"/>
                    <a:pt x="24270" y="137"/>
                    <a:pt x="54199" y="137"/>
                  </a:cubicBezTo>
                  <a:cubicBezTo>
                    <a:pt x="84129" y="137"/>
                    <a:pt x="108399" y="114"/>
                    <a:pt x="108399" y="69"/>
                  </a:cubicBezTo>
                  <a:cubicBezTo>
                    <a:pt x="108399" y="34"/>
                    <a:pt x="84140" y="0"/>
                    <a:pt x="541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59;p44"/>
            <p:cNvSpPr/>
            <p:nvPr/>
          </p:nvSpPr>
          <p:spPr>
            <a:xfrm>
              <a:off x="7812796" y="1134126"/>
              <a:ext cx="835454" cy="977612"/>
            </a:xfrm>
            <a:custGeom>
              <a:avLst/>
              <a:gdLst/>
              <a:ahLst/>
              <a:cxnLst/>
              <a:rect l="l" t="t" r="r" b="b"/>
              <a:pathLst>
                <a:path w="24260" h="28388" extrusionOk="0">
                  <a:moveTo>
                    <a:pt x="7551" y="1"/>
                  </a:moveTo>
                  <a:cubicBezTo>
                    <a:pt x="6916" y="1"/>
                    <a:pt x="6335" y="424"/>
                    <a:pt x="6163" y="1056"/>
                  </a:cubicBezTo>
                  <a:lnTo>
                    <a:pt x="206" y="23417"/>
                  </a:lnTo>
                  <a:cubicBezTo>
                    <a:pt x="1" y="24183"/>
                    <a:pt x="458" y="24972"/>
                    <a:pt x="1224" y="25166"/>
                  </a:cubicBezTo>
                  <a:lnTo>
                    <a:pt x="12633" y="28207"/>
                  </a:lnTo>
                  <a:lnTo>
                    <a:pt x="12622" y="28207"/>
                  </a:lnTo>
                  <a:cubicBezTo>
                    <a:pt x="13079" y="28330"/>
                    <a:pt x="13538" y="28388"/>
                    <a:pt x="13990" y="28388"/>
                  </a:cubicBezTo>
                  <a:cubicBezTo>
                    <a:pt x="16326" y="28388"/>
                    <a:pt x="18460" y="26826"/>
                    <a:pt x="19092" y="24469"/>
                  </a:cubicBezTo>
                  <a:lnTo>
                    <a:pt x="24054" y="5823"/>
                  </a:lnTo>
                  <a:cubicBezTo>
                    <a:pt x="24260" y="5057"/>
                    <a:pt x="23802" y="4280"/>
                    <a:pt x="23048" y="4074"/>
                  </a:cubicBezTo>
                  <a:lnTo>
                    <a:pt x="7923" y="50"/>
                  </a:lnTo>
                  <a:cubicBezTo>
                    <a:pt x="7799" y="17"/>
                    <a:pt x="7674" y="1"/>
                    <a:pt x="75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960;p44"/>
            <p:cNvSpPr/>
            <p:nvPr/>
          </p:nvSpPr>
          <p:spPr>
            <a:xfrm>
              <a:off x="8026164" y="1266534"/>
              <a:ext cx="440593" cy="360664"/>
            </a:xfrm>
            <a:custGeom>
              <a:avLst/>
              <a:gdLst/>
              <a:ahLst/>
              <a:cxnLst/>
              <a:rect l="l" t="t" r="r" b="b"/>
              <a:pathLst>
                <a:path w="12794" h="10473" extrusionOk="0">
                  <a:moveTo>
                    <a:pt x="2024" y="1"/>
                  </a:moveTo>
                  <a:lnTo>
                    <a:pt x="1" y="7603"/>
                  </a:lnTo>
                  <a:lnTo>
                    <a:pt x="10770" y="10472"/>
                  </a:lnTo>
                  <a:lnTo>
                    <a:pt x="12793" y="2870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961;p44"/>
            <p:cNvSpPr/>
            <p:nvPr/>
          </p:nvSpPr>
          <p:spPr>
            <a:xfrm>
              <a:off x="8206438" y="1726431"/>
              <a:ext cx="94944" cy="80171"/>
            </a:xfrm>
            <a:custGeom>
              <a:avLst/>
              <a:gdLst/>
              <a:ahLst/>
              <a:cxnLst/>
              <a:rect l="l" t="t" r="r" b="b"/>
              <a:pathLst>
                <a:path w="2757" h="2328" extrusionOk="0">
                  <a:moveTo>
                    <a:pt x="1447" y="0"/>
                  </a:moveTo>
                  <a:cubicBezTo>
                    <a:pt x="605" y="0"/>
                    <a:pt x="0" y="942"/>
                    <a:pt x="459" y="1747"/>
                  </a:cubicBezTo>
                  <a:cubicBezTo>
                    <a:pt x="686" y="2141"/>
                    <a:pt x="1076" y="2327"/>
                    <a:pt x="1463" y="2327"/>
                  </a:cubicBezTo>
                  <a:cubicBezTo>
                    <a:pt x="1953" y="2327"/>
                    <a:pt x="2439" y="2029"/>
                    <a:pt x="2585" y="1473"/>
                  </a:cubicBezTo>
                  <a:cubicBezTo>
                    <a:pt x="2757" y="844"/>
                    <a:pt x="2391" y="204"/>
                    <a:pt x="1762" y="44"/>
                  </a:cubicBezTo>
                  <a:cubicBezTo>
                    <a:pt x="1655" y="14"/>
                    <a:pt x="1549" y="0"/>
                    <a:pt x="14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62;p44"/>
            <p:cNvSpPr/>
            <p:nvPr/>
          </p:nvSpPr>
          <p:spPr>
            <a:xfrm>
              <a:off x="8216734" y="1726362"/>
              <a:ext cx="80343" cy="79929"/>
            </a:xfrm>
            <a:custGeom>
              <a:avLst/>
              <a:gdLst/>
              <a:ahLst/>
              <a:cxnLst/>
              <a:rect l="l" t="t" r="r" b="b"/>
              <a:pathLst>
                <a:path w="2333" h="2321" extrusionOk="0">
                  <a:moveTo>
                    <a:pt x="1166" y="0"/>
                  </a:moveTo>
                  <a:cubicBezTo>
                    <a:pt x="640" y="0"/>
                    <a:pt x="183" y="355"/>
                    <a:pt x="46" y="858"/>
                  </a:cubicBezTo>
                  <a:cubicBezTo>
                    <a:pt x="11" y="961"/>
                    <a:pt x="0" y="1063"/>
                    <a:pt x="0" y="1166"/>
                  </a:cubicBezTo>
                  <a:cubicBezTo>
                    <a:pt x="11" y="1692"/>
                    <a:pt x="354" y="2149"/>
                    <a:pt x="869" y="2287"/>
                  </a:cubicBezTo>
                  <a:cubicBezTo>
                    <a:pt x="960" y="2310"/>
                    <a:pt x="1063" y="2321"/>
                    <a:pt x="1166" y="2321"/>
                  </a:cubicBezTo>
                  <a:cubicBezTo>
                    <a:pt x="1692" y="2321"/>
                    <a:pt x="2149" y="1978"/>
                    <a:pt x="2286" y="1464"/>
                  </a:cubicBezTo>
                  <a:cubicBezTo>
                    <a:pt x="2321" y="1372"/>
                    <a:pt x="2332" y="1269"/>
                    <a:pt x="2332" y="1166"/>
                  </a:cubicBezTo>
                  <a:cubicBezTo>
                    <a:pt x="2332" y="640"/>
                    <a:pt x="1978" y="172"/>
                    <a:pt x="1463" y="46"/>
                  </a:cubicBezTo>
                  <a:cubicBezTo>
                    <a:pt x="1372" y="12"/>
                    <a:pt x="1269" y="0"/>
                    <a:pt x="1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963;p44"/>
            <p:cNvSpPr/>
            <p:nvPr/>
          </p:nvSpPr>
          <p:spPr>
            <a:xfrm>
              <a:off x="8261467" y="1820615"/>
              <a:ext cx="95048" cy="80446"/>
            </a:xfrm>
            <a:custGeom>
              <a:avLst/>
              <a:gdLst/>
              <a:ahLst/>
              <a:cxnLst/>
              <a:rect l="l" t="t" r="r" b="b"/>
              <a:pathLst>
                <a:path w="2760" h="2336" extrusionOk="0">
                  <a:moveTo>
                    <a:pt x="1460" y="1"/>
                  </a:moveTo>
                  <a:cubicBezTo>
                    <a:pt x="613" y="1"/>
                    <a:pt x="1" y="947"/>
                    <a:pt x="462" y="1756"/>
                  </a:cubicBezTo>
                  <a:cubicBezTo>
                    <a:pt x="688" y="2149"/>
                    <a:pt x="1074" y="2335"/>
                    <a:pt x="1458" y="2335"/>
                  </a:cubicBezTo>
                  <a:cubicBezTo>
                    <a:pt x="1948" y="2335"/>
                    <a:pt x="2434" y="2033"/>
                    <a:pt x="2588" y="1470"/>
                  </a:cubicBezTo>
                  <a:cubicBezTo>
                    <a:pt x="2759" y="853"/>
                    <a:pt x="2394" y="213"/>
                    <a:pt x="1765" y="41"/>
                  </a:cubicBezTo>
                  <a:cubicBezTo>
                    <a:pt x="1661" y="14"/>
                    <a:pt x="1559" y="1"/>
                    <a:pt x="14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964;p44"/>
            <p:cNvSpPr/>
            <p:nvPr/>
          </p:nvSpPr>
          <p:spPr>
            <a:xfrm>
              <a:off x="8271833" y="1821234"/>
              <a:ext cx="79964" cy="79964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67" y="0"/>
                  </a:moveTo>
                  <a:cubicBezTo>
                    <a:pt x="641" y="0"/>
                    <a:pt x="183" y="355"/>
                    <a:pt x="46" y="858"/>
                  </a:cubicBezTo>
                  <a:cubicBezTo>
                    <a:pt x="12" y="961"/>
                    <a:pt x="0" y="1064"/>
                    <a:pt x="0" y="1166"/>
                  </a:cubicBezTo>
                  <a:cubicBezTo>
                    <a:pt x="0" y="1692"/>
                    <a:pt x="355" y="2150"/>
                    <a:pt x="858" y="2287"/>
                  </a:cubicBezTo>
                  <a:cubicBezTo>
                    <a:pt x="961" y="2310"/>
                    <a:pt x="1052" y="2321"/>
                    <a:pt x="1155" y="2321"/>
                  </a:cubicBezTo>
                  <a:cubicBezTo>
                    <a:pt x="1681" y="2321"/>
                    <a:pt x="2138" y="1967"/>
                    <a:pt x="2287" y="1464"/>
                  </a:cubicBezTo>
                  <a:cubicBezTo>
                    <a:pt x="2310" y="1361"/>
                    <a:pt x="2321" y="1258"/>
                    <a:pt x="2321" y="1155"/>
                  </a:cubicBezTo>
                  <a:cubicBezTo>
                    <a:pt x="2321" y="629"/>
                    <a:pt x="1967" y="172"/>
                    <a:pt x="1464" y="35"/>
                  </a:cubicBezTo>
                  <a:cubicBezTo>
                    <a:pt x="1361" y="12"/>
                    <a:pt x="1269" y="0"/>
                    <a:pt x="1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65;p44"/>
            <p:cNvSpPr/>
            <p:nvPr/>
          </p:nvSpPr>
          <p:spPr>
            <a:xfrm>
              <a:off x="7895719" y="1636484"/>
              <a:ext cx="267510" cy="225393"/>
            </a:xfrm>
            <a:custGeom>
              <a:avLst/>
              <a:gdLst/>
              <a:ahLst/>
              <a:cxnLst/>
              <a:rect l="l" t="t" r="r" b="b"/>
              <a:pathLst>
                <a:path w="7768" h="6545" extrusionOk="0">
                  <a:moveTo>
                    <a:pt x="4103" y="1"/>
                  </a:moveTo>
                  <a:cubicBezTo>
                    <a:pt x="1716" y="1"/>
                    <a:pt x="0" y="2660"/>
                    <a:pt x="1308" y="4908"/>
                  </a:cubicBezTo>
                  <a:cubicBezTo>
                    <a:pt x="1952" y="6020"/>
                    <a:pt x="3043" y="6545"/>
                    <a:pt x="4127" y="6545"/>
                  </a:cubicBezTo>
                  <a:cubicBezTo>
                    <a:pt x="5507" y="6545"/>
                    <a:pt x="6876" y="5694"/>
                    <a:pt x="7299" y="4119"/>
                  </a:cubicBezTo>
                  <a:cubicBezTo>
                    <a:pt x="7767" y="2370"/>
                    <a:pt x="6727" y="575"/>
                    <a:pt x="4978" y="118"/>
                  </a:cubicBezTo>
                  <a:cubicBezTo>
                    <a:pt x="4679" y="38"/>
                    <a:pt x="4387" y="1"/>
                    <a:pt x="410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66;p44"/>
            <p:cNvSpPr/>
            <p:nvPr/>
          </p:nvSpPr>
          <p:spPr>
            <a:xfrm>
              <a:off x="7891931" y="1636587"/>
              <a:ext cx="259073" cy="225221"/>
            </a:xfrm>
            <a:custGeom>
              <a:avLst/>
              <a:gdLst/>
              <a:ahLst/>
              <a:cxnLst/>
              <a:rect l="l" t="t" r="r" b="b"/>
              <a:pathLst>
                <a:path w="7523" h="6540" extrusionOk="0">
                  <a:moveTo>
                    <a:pt x="4242" y="1"/>
                  </a:moveTo>
                  <a:cubicBezTo>
                    <a:pt x="1532" y="1"/>
                    <a:pt x="1" y="3110"/>
                    <a:pt x="1647" y="5260"/>
                  </a:cubicBezTo>
                  <a:cubicBezTo>
                    <a:pt x="2320" y="6133"/>
                    <a:pt x="3282" y="6540"/>
                    <a:pt x="4234" y="6540"/>
                  </a:cubicBezTo>
                  <a:cubicBezTo>
                    <a:pt x="5625" y="6540"/>
                    <a:pt x="6995" y="5671"/>
                    <a:pt x="7409" y="4116"/>
                  </a:cubicBezTo>
                  <a:cubicBezTo>
                    <a:pt x="7477" y="3842"/>
                    <a:pt x="7523" y="3556"/>
                    <a:pt x="7523" y="3270"/>
                  </a:cubicBezTo>
                  <a:cubicBezTo>
                    <a:pt x="7523" y="1784"/>
                    <a:pt x="6528" y="492"/>
                    <a:pt x="5088" y="104"/>
                  </a:cubicBezTo>
                  <a:cubicBezTo>
                    <a:pt x="4813" y="35"/>
                    <a:pt x="4528" y="1"/>
                    <a:pt x="4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67;p44"/>
            <p:cNvSpPr/>
            <p:nvPr/>
          </p:nvSpPr>
          <p:spPr>
            <a:xfrm>
              <a:off x="7943896" y="1661174"/>
              <a:ext cx="188614" cy="179075"/>
            </a:xfrm>
            <a:custGeom>
              <a:avLst/>
              <a:gdLst/>
              <a:ahLst/>
              <a:cxnLst/>
              <a:rect l="l" t="t" r="r" b="b"/>
              <a:pathLst>
                <a:path w="5477" h="5200" extrusionOk="0">
                  <a:moveTo>
                    <a:pt x="2710" y="1"/>
                  </a:moveTo>
                  <a:cubicBezTo>
                    <a:pt x="2535" y="1"/>
                    <a:pt x="2380" y="123"/>
                    <a:pt x="2333" y="293"/>
                  </a:cubicBezTo>
                  <a:lnTo>
                    <a:pt x="2138" y="1024"/>
                  </a:lnTo>
                  <a:cubicBezTo>
                    <a:pt x="2091" y="1206"/>
                    <a:pt x="1931" y="1324"/>
                    <a:pt x="1752" y="1324"/>
                  </a:cubicBezTo>
                  <a:cubicBezTo>
                    <a:pt x="1718" y="1324"/>
                    <a:pt x="1682" y="1320"/>
                    <a:pt x="1647" y="1310"/>
                  </a:cubicBezTo>
                  <a:lnTo>
                    <a:pt x="789" y="1082"/>
                  </a:lnTo>
                  <a:cubicBezTo>
                    <a:pt x="754" y="1072"/>
                    <a:pt x="719" y="1068"/>
                    <a:pt x="684" y="1068"/>
                  </a:cubicBezTo>
                  <a:cubicBezTo>
                    <a:pt x="506" y="1068"/>
                    <a:pt x="346" y="1186"/>
                    <a:pt x="298" y="1367"/>
                  </a:cubicBezTo>
                  <a:lnTo>
                    <a:pt x="58" y="2259"/>
                  </a:lnTo>
                  <a:cubicBezTo>
                    <a:pt x="1" y="2476"/>
                    <a:pt x="138" y="2694"/>
                    <a:pt x="344" y="2751"/>
                  </a:cubicBezTo>
                  <a:lnTo>
                    <a:pt x="1201" y="2979"/>
                  </a:lnTo>
                  <a:cubicBezTo>
                    <a:pt x="1418" y="3036"/>
                    <a:pt x="1544" y="3254"/>
                    <a:pt x="1487" y="3471"/>
                  </a:cubicBezTo>
                  <a:lnTo>
                    <a:pt x="1247" y="4385"/>
                  </a:lnTo>
                  <a:cubicBezTo>
                    <a:pt x="1190" y="4603"/>
                    <a:pt x="1315" y="4820"/>
                    <a:pt x="1532" y="4877"/>
                  </a:cubicBezTo>
                  <a:lnTo>
                    <a:pt x="2664" y="5186"/>
                  </a:lnTo>
                  <a:cubicBezTo>
                    <a:pt x="2700" y="5195"/>
                    <a:pt x="2735" y="5199"/>
                    <a:pt x="2770" y="5199"/>
                  </a:cubicBezTo>
                  <a:cubicBezTo>
                    <a:pt x="2948" y="5199"/>
                    <a:pt x="3108" y="5082"/>
                    <a:pt x="3156" y="4900"/>
                  </a:cubicBezTo>
                  <a:lnTo>
                    <a:pt x="3407" y="3951"/>
                  </a:lnTo>
                  <a:cubicBezTo>
                    <a:pt x="3457" y="3774"/>
                    <a:pt x="3625" y="3656"/>
                    <a:pt x="3809" y="3656"/>
                  </a:cubicBezTo>
                  <a:cubicBezTo>
                    <a:pt x="3839" y="3656"/>
                    <a:pt x="3869" y="3659"/>
                    <a:pt x="3899" y="3665"/>
                  </a:cubicBezTo>
                  <a:lnTo>
                    <a:pt x="4688" y="3882"/>
                  </a:lnTo>
                  <a:cubicBezTo>
                    <a:pt x="4723" y="3892"/>
                    <a:pt x="4758" y="3896"/>
                    <a:pt x="4793" y="3896"/>
                  </a:cubicBezTo>
                  <a:cubicBezTo>
                    <a:pt x="4971" y="3896"/>
                    <a:pt x="5131" y="3778"/>
                    <a:pt x="5179" y="3597"/>
                  </a:cubicBezTo>
                  <a:lnTo>
                    <a:pt x="5419" y="2694"/>
                  </a:lnTo>
                  <a:cubicBezTo>
                    <a:pt x="5477" y="2488"/>
                    <a:pt x="5339" y="2271"/>
                    <a:pt x="5134" y="2213"/>
                  </a:cubicBezTo>
                  <a:lnTo>
                    <a:pt x="4299" y="1985"/>
                  </a:lnTo>
                  <a:cubicBezTo>
                    <a:pt x="4082" y="1928"/>
                    <a:pt x="3956" y="1710"/>
                    <a:pt x="4013" y="1493"/>
                  </a:cubicBezTo>
                  <a:lnTo>
                    <a:pt x="4208" y="796"/>
                  </a:lnTo>
                  <a:cubicBezTo>
                    <a:pt x="4253" y="579"/>
                    <a:pt x="4128" y="350"/>
                    <a:pt x="3922" y="304"/>
                  </a:cubicBezTo>
                  <a:lnTo>
                    <a:pt x="2824" y="18"/>
                  </a:lnTo>
                  <a:cubicBezTo>
                    <a:pt x="2786" y="6"/>
                    <a:pt x="2747" y="1"/>
                    <a:pt x="271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68;p44"/>
            <p:cNvSpPr/>
            <p:nvPr/>
          </p:nvSpPr>
          <p:spPr>
            <a:xfrm>
              <a:off x="8352138" y="1268497"/>
              <a:ext cx="298849" cy="833870"/>
            </a:xfrm>
            <a:custGeom>
              <a:avLst/>
              <a:gdLst/>
              <a:ahLst/>
              <a:cxnLst/>
              <a:rect l="l" t="t" r="r" b="b"/>
              <a:pathLst>
                <a:path w="8678" h="24214" extrusionOk="0">
                  <a:moveTo>
                    <a:pt x="6723" y="1"/>
                  </a:moveTo>
                  <a:lnTo>
                    <a:pt x="1" y="24214"/>
                  </a:lnTo>
                  <a:cubicBezTo>
                    <a:pt x="1" y="24214"/>
                    <a:pt x="2024" y="23734"/>
                    <a:pt x="3202" y="21390"/>
                  </a:cubicBezTo>
                  <a:cubicBezTo>
                    <a:pt x="3373" y="21047"/>
                    <a:pt x="4665" y="15949"/>
                    <a:pt x="4665" y="15949"/>
                  </a:cubicBezTo>
                  <a:lnTo>
                    <a:pt x="6368" y="9547"/>
                  </a:lnTo>
                  <a:lnTo>
                    <a:pt x="8518" y="1578"/>
                  </a:lnTo>
                  <a:cubicBezTo>
                    <a:pt x="8678" y="972"/>
                    <a:pt x="8312" y="355"/>
                    <a:pt x="7694" y="218"/>
                  </a:cubicBezTo>
                  <a:lnTo>
                    <a:pt x="672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69;p44"/>
            <p:cNvSpPr/>
            <p:nvPr/>
          </p:nvSpPr>
          <p:spPr>
            <a:xfrm>
              <a:off x="5952684" y="2185399"/>
              <a:ext cx="42944" cy="4752"/>
            </a:xfrm>
            <a:custGeom>
              <a:avLst/>
              <a:gdLst/>
              <a:ahLst/>
              <a:cxnLst/>
              <a:rect l="l" t="t" r="r" b="b"/>
              <a:pathLst>
                <a:path w="1247" h="138" extrusionOk="0">
                  <a:moveTo>
                    <a:pt x="617" y="0"/>
                  </a:moveTo>
                  <a:cubicBezTo>
                    <a:pt x="286" y="0"/>
                    <a:pt x="0" y="34"/>
                    <a:pt x="0" y="69"/>
                  </a:cubicBezTo>
                  <a:cubicBezTo>
                    <a:pt x="0" y="103"/>
                    <a:pt x="286" y="137"/>
                    <a:pt x="617" y="137"/>
                  </a:cubicBezTo>
                  <a:cubicBezTo>
                    <a:pt x="960" y="137"/>
                    <a:pt x="1246" y="103"/>
                    <a:pt x="1246" y="69"/>
                  </a:cubicBezTo>
                  <a:cubicBezTo>
                    <a:pt x="1246" y="23"/>
                    <a:pt x="960" y="0"/>
                    <a:pt x="61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70;p44"/>
            <p:cNvSpPr/>
            <p:nvPr/>
          </p:nvSpPr>
          <p:spPr>
            <a:xfrm>
              <a:off x="6016047" y="2129095"/>
              <a:ext cx="4752" cy="43736"/>
            </a:xfrm>
            <a:custGeom>
              <a:avLst/>
              <a:gdLst/>
              <a:ahLst/>
              <a:cxnLst/>
              <a:rect l="l" t="t" r="r" b="b"/>
              <a:pathLst>
                <a:path w="138" h="1270" extrusionOk="0">
                  <a:moveTo>
                    <a:pt x="69" y="0"/>
                  </a:moveTo>
                  <a:cubicBezTo>
                    <a:pt x="35" y="0"/>
                    <a:pt x="1" y="286"/>
                    <a:pt x="1" y="640"/>
                  </a:cubicBezTo>
                  <a:cubicBezTo>
                    <a:pt x="1" y="983"/>
                    <a:pt x="35" y="1269"/>
                    <a:pt x="69" y="1269"/>
                  </a:cubicBezTo>
                  <a:cubicBezTo>
                    <a:pt x="104" y="1269"/>
                    <a:pt x="138" y="983"/>
                    <a:pt x="138" y="640"/>
                  </a:cubicBezTo>
                  <a:cubicBezTo>
                    <a:pt x="138" y="286"/>
                    <a:pt x="104" y="0"/>
                    <a:pt x="6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71;p44"/>
            <p:cNvSpPr/>
            <p:nvPr/>
          </p:nvSpPr>
          <p:spPr>
            <a:xfrm>
              <a:off x="6042838" y="2183814"/>
              <a:ext cx="42944" cy="4752"/>
            </a:xfrm>
            <a:custGeom>
              <a:avLst/>
              <a:gdLst/>
              <a:ahLst/>
              <a:cxnLst/>
              <a:rect l="l" t="t" r="r" b="b"/>
              <a:pathLst>
                <a:path w="1247" h="138" extrusionOk="0">
                  <a:moveTo>
                    <a:pt x="617" y="0"/>
                  </a:moveTo>
                  <a:cubicBezTo>
                    <a:pt x="286" y="0"/>
                    <a:pt x="0" y="35"/>
                    <a:pt x="0" y="69"/>
                  </a:cubicBezTo>
                  <a:cubicBezTo>
                    <a:pt x="0" y="115"/>
                    <a:pt x="286" y="138"/>
                    <a:pt x="617" y="138"/>
                  </a:cubicBezTo>
                  <a:cubicBezTo>
                    <a:pt x="960" y="138"/>
                    <a:pt x="1246" y="103"/>
                    <a:pt x="1246" y="69"/>
                  </a:cubicBezTo>
                  <a:cubicBezTo>
                    <a:pt x="1246" y="35"/>
                    <a:pt x="960" y="0"/>
                    <a:pt x="61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72;p44"/>
            <p:cNvSpPr/>
            <p:nvPr/>
          </p:nvSpPr>
          <p:spPr>
            <a:xfrm>
              <a:off x="6017631" y="2201136"/>
              <a:ext cx="4752" cy="43736"/>
            </a:xfrm>
            <a:custGeom>
              <a:avLst/>
              <a:gdLst/>
              <a:ahLst/>
              <a:cxnLst/>
              <a:rect l="l" t="t" r="r" b="b"/>
              <a:pathLst>
                <a:path w="138" h="1270" extrusionOk="0">
                  <a:moveTo>
                    <a:pt x="69" y="0"/>
                  </a:moveTo>
                  <a:cubicBezTo>
                    <a:pt x="23" y="0"/>
                    <a:pt x="0" y="286"/>
                    <a:pt x="0" y="629"/>
                  </a:cubicBezTo>
                  <a:cubicBezTo>
                    <a:pt x="0" y="984"/>
                    <a:pt x="23" y="1269"/>
                    <a:pt x="69" y="1269"/>
                  </a:cubicBezTo>
                  <a:cubicBezTo>
                    <a:pt x="103" y="1269"/>
                    <a:pt x="138" y="984"/>
                    <a:pt x="138" y="629"/>
                  </a:cubicBezTo>
                  <a:cubicBezTo>
                    <a:pt x="138" y="286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73;p44"/>
            <p:cNvSpPr/>
            <p:nvPr/>
          </p:nvSpPr>
          <p:spPr>
            <a:xfrm>
              <a:off x="6038499" y="2201411"/>
              <a:ext cx="17357" cy="18768"/>
            </a:xfrm>
            <a:custGeom>
              <a:avLst/>
              <a:gdLst/>
              <a:ahLst/>
              <a:cxnLst/>
              <a:rect l="l" t="t" r="r" b="b"/>
              <a:pathLst>
                <a:path w="504" h="545" extrusionOk="0">
                  <a:moveTo>
                    <a:pt x="35" y="1"/>
                  </a:moveTo>
                  <a:cubicBezTo>
                    <a:pt x="30" y="1"/>
                    <a:pt x="26" y="2"/>
                    <a:pt x="23" y="4"/>
                  </a:cubicBezTo>
                  <a:cubicBezTo>
                    <a:pt x="0" y="27"/>
                    <a:pt x="69" y="164"/>
                    <a:pt x="195" y="312"/>
                  </a:cubicBezTo>
                  <a:cubicBezTo>
                    <a:pt x="309" y="447"/>
                    <a:pt x="413" y="544"/>
                    <a:pt x="457" y="544"/>
                  </a:cubicBezTo>
                  <a:cubicBezTo>
                    <a:pt x="462" y="544"/>
                    <a:pt x="466" y="543"/>
                    <a:pt x="469" y="541"/>
                  </a:cubicBezTo>
                  <a:cubicBezTo>
                    <a:pt x="503" y="507"/>
                    <a:pt x="423" y="370"/>
                    <a:pt x="298" y="221"/>
                  </a:cubicBezTo>
                  <a:cubicBezTo>
                    <a:pt x="194" y="97"/>
                    <a:pt x="81" y="1"/>
                    <a:pt x="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74;p44"/>
            <p:cNvSpPr/>
            <p:nvPr/>
          </p:nvSpPr>
          <p:spPr>
            <a:xfrm>
              <a:off x="6035745" y="2153235"/>
              <a:ext cx="17735" cy="16564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474" y="0"/>
                  </a:moveTo>
                  <a:cubicBezTo>
                    <a:pt x="430" y="0"/>
                    <a:pt x="324" y="75"/>
                    <a:pt x="218" y="191"/>
                  </a:cubicBezTo>
                  <a:cubicBezTo>
                    <a:pt x="80" y="317"/>
                    <a:pt x="0" y="442"/>
                    <a:pt x="35" y="477"/>
                  </a:cubicBezTo>
                  <a:cubicBezTo>
                    <a:pt x="37" y="479"/>
                    <a:pt x="41" y="481"/>
                    <a:pt x="46" y="481"/>
                  </a:cubicBezTo>
                  <a:cubicBezTo>
                    <a:pt x="86" y="481"/>
                    <a:pt x="198" y="405"/>
                    <a:pt x="309" y="294"/>
                  </a:cubicBezTo>
                  <a:cubicBezTo>
                    <a:pt x="435" y="157"/>
                    <a:pt x="515" y="31"/>
                    <a:pt x="492" y="8"/>
                  </a:cubicBezTo>
                  <a:cubicBezTo>
                    <a:pt x="488" y="3"/>
                    <a:pt x="482" y="0"/>
                    <a:pt x="47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975;p44"/>
            <p:cNvSpPr/>
            <p:nvPr/>
          </p:nvSpPr>
          <p:spPr>
            <a:xfrm>
              <a:off x="5987327" y="2157471"/>
              <a:ext cx="16943" cy="13155"/>
            </a:xfrm>
            <a:custGeom>
              <a:avLst/>
              <a:gdLst/>
              <a:ahLst/>
              <a:cxnLst/>
              <a:rect l="l" t="t" r="r" b="b"/>
              <a:pathLst>
                <a:path w="492" h="382" extrusionOk="0">
                  <a:moveTo>
                    <a:pt x="48" y="1"/>
                  </a:moveTo>
                  <a:cubicBezTo>
                    <a:pt x="36" y="1"/>
                    <a:pt x="28" y="4"/>
                    <a:pt x="23" y="11"/>
                  </a:cubicBezTo>
                  <a:cubicBezTo>
                    <a:pt x="0" y="34"/>
                    <a:pt x="80" y="137"/>
                    <a:pt x="206" y="239"/>
                  </a:cubicBezTo>
                  <a:cubicBezTo>
                    <a:pt x="303" y="327"/>
                    <a:pt x="409" y="382"/>
                    <a:pt x="452" y="382"/>
                  </a:cubicBezTo>
                  <a:cubicBezTo>
                    <a:pt x="460" y="382"/>
                    <a:pt x="465" y="380"/>
                    <a:pt x="469" y="377"/>
                  </a:cubicBezTo>
                  <a:cubicBezTo>
                    <a:pt x="492" y="342"/>
                    <a:pt x="412" y="239"/>
                    <a:pt x="286" y="137"/>
                  </a:cubicBezTo>
                  <a:cubicBezTo>
                    <a:pt x="194" y="54"/>
                    <a:pt x="95" y="1"/>
                    <a:pt x="4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76;p44"/>
            <p:cNvSpPr/>
            <p:nvPr/>
          </p:nvSpPr>
          <p:spPr>
            <a:xfrm>
              <a:off x="5986122" y="2199414"/>
              <a:ext cx="16186" cy="16048"/>
            </a:xfrm>
            <a:custGeom>
              <a:avLst/>
              <a:gdLst/>
              <a:ahLst/>
              <a:cxnLst/>
              <a:rect l="l" t="t" r="r" b="b"/>
              <a:pathLst>
                <a:path w="470" h="466" extrusionOk="0">
                  <a:moveTo>
                    <a:pt x="432" y="1"/>
                  </a:moveTo>
                  <a:cubicBezTo>
                    <a:pt x="386" y="1"/>
                    <a:pt x="285" y="76"/>
                    <a:pt x="184" y="188"/>
                  </a:cubicBezTo>
                  <a:cubicBezTo>
                    <a:pt x="69" y="313"/>
                    <a:pt x="1" y="439"/>
                    <a:pt x="24" y="462"/>
                  </a:cubicBezTo>
                  <a:cubicBezTo>
                    <a:pt x="28" y="465"/>
                    <a:pt x="33" y="466"/>
                    <a:pt x="39" y="466"/>
                  </a:cubicBezTo>
                  <a:cubicBezTo>
                    <a:pt x="84" y="466"/>
                    <a:pt x="185" y="390"/>
                    <a:pt x="287" y="279"/>
                  </a:cubicBezTo>
                  <a:cubicBezTo>
                    <a:pt x="401" y="142"/>
                    <a:pt x="470" y="27"/>
                    <a:pt x="447" y="5"/>
                  </a:cubicBezTo>
                  <a:cubicBezTo>
                    <a:pt x="443" y="2"/>
                    <a:pt x="438" y="1"/>
                    <a:pt x="4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77;p44"/>
            <p:cNvSpPr/>
            <p:nvPr/>
          </p:nvSpPr>
          <p:spPr>
            <a:xfrm>
              <a:off x="7135675" y="1477147"/>
              <a:ext cx="53585" cy="52001"/>
            </a:xfrm>
            <a:custGeom>
              <a:avLst/>
              <a:gdLst/>
              <a:ahLst/>
              <a:cxnLst/>
              <a:rect l="l" t="t" r="r" b="b"/>
              <a:pathLst>
                <a:path w="1556" h="1510" extrusionOk="0">
                  <a:moveTo>
                    <a:pt x="766" y="1"/>
                  </a:moveTo>
                  <a:lnTo>
                    <a:pt x="698" y="161"/>
                  </a:lnTo>
                  <a:cubicBezTo>
                    <a:pt x="595" y="401"/>
                    <a:pt x="412" y="584"/>
                    <a:pt x="183" y="698"/>
                  </a:cubicBezTo>
                  <a:lnTo>
                    <a:pt x="1" y="790"/>
                  </a:lnTo>
                  <a:lnTo>
                    <a:pt x="149" y="835"/>
                  </a:lnTo>
                  <a:cubicBezTo>
                    <a:pt x="401" y="938"/>
                    <a:pt x="606" y="1121"/>
                    <a:pt x="732" y="1373"/>
                  </a:cubicBezTo>
                  <a:lnTo>
                    <a:pt x="789" y="1510"/>
                  </a:lnTo>
                  <a:lnTo>
                    <a:pt x="835" y="1407"/>
                  </a:lnTo>
                  <a:cubicBezTo>
                    <a:pt x="938" y="1144"/>
                    <a:pt x="1144" y="938"/>
                    <a:pt x="1407" y="835"/>
                  </a:cubicBezTo>
                  <a:lnTo>
                    <a:pt x="1555" y="767"/>
                  </a:lnTo>
                  <a:lnTo>
                    <a:pt x="1395" y="710"/>
                  </a:lnTo>
                  <a:cubicBezTo>
                    <a:pt x="1144" y="595"/>
                    <a:pt x="938" y="401"/>
                    <a:pt x="824" y="138"/>
                  </a:cubicBezTo>
                  <a:lnTo>
                    <a:pt x="766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78;p44"/>
            <p:cNvSpPr/>
            <p:nvPr/>
          </p:nvSpPr>
          <p:spPr>
            <a:xfrm>
              <a:off x="7759248" y="3499867"/>
              <a:ext cx="53998" cy="52414"/>
            </a:xfrm>
            <a:custGeom>
              <a:avLst/>
              <a:gdLst/>
              <a:ahLst/>
              <a:cxnLst/>
              <a:rect l="l" t="t" r="r" b="b"/>
              <a:pathLst>
                <a:path w="1568" h="1522" extrusionOk="0">
                  <a:moveTo>
                    <a:pt x="778" y="1"/>
                  </a:moveTo>
                  <a:lnTo>
                    <a:pt x="698" y="172"/>
                  </a:lnTo>
                  <a:cubicBezTo>
                    <a:pt x="595" y="412"/>
                    <a:pt x="412" y="607"/>
                    <a:pt x="184" y="721"/>
                  </a:cubicBezTo>
                  <a:lnTo>
                    <a:pt x="1" y="801"/>
                  </a:lnTo>
                  <a:lnTo>
                    <a:pt x="150" y="858"/>
                  </a:lnTo>
                  <a:cubicBezTo>
                    <a:pt x="401" y="950"/>
                    <a:pt x="607" y="1133"/>
                    <a:pt x="733" y="1384"/>
                  </a:cubicBezTo>
                  <a:lnTo>
                    <a:pt x="801" y="1521"/>
                  </a:lnTo>
                  <a:lnTo>
                    <a:pt x="835" y="1407"/>
                  </a:lnTo>
                  <a:cubicBezTo>
                    <a:pt x="950" y="1155"/>
                    <a:pt x="1156" y="950"/>
                    <a:pt x="1407" y="835"/>
                  </a:cubicBezTo>
                  <a:lnTo>
                    <a:pt x="1567" y="778"/>
                  </a:lnTo>
                  <a:lnTo>
                    <a:pt x="1407" y="710"/>
                  </a:lnTo>
                  <a:cubicBezTo>
                    <a:pt x="1144" y="607"/>
                    <a:pt x="938" y="401"/>
                    <a:pt x="835" y="138"/>
                  </a:cubicBezTo>
                  <a:lnTo>
                    <a:pt x="7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79;p44"/>
            <p:cNvSpPr/>
            <p:nvPr/>
          </p:nvSpPr>
          <p:spPr>
            <a:xfrm>
              <a:off x="7643129" y="2614096"/>
              <a:ext cx="29547" cy="3203"/>
            </a:xfrm>
            <a:custGeom>
              <a:avLst/>
              <a:gdLst/>
              <a:ahLst/>
              <a:cxnLst/>
              <a:rect l="l" t="t" r="r" b="b"/>
              <a:pathLst>
                <a:path w="858" h="93" extrusionOk="0">
                  <a:moveTo>
                    <a:pt x="435" y="1"/>
                  </a:moveTo>
                  <a:cubicBezTo>
                    <a:pt x="195" y="1"/>
                    <a:pt x="0" y="23"/>
                    <a:pt x="0" y="46"/>
                  </a:cubicBezTo>
                  <a:cubicBezTo>
                    <a:pt x="0" y="69"/>
                    <a:pt x="195" y="92"/>
                    <a:pt x="435" y="92"/>
                  </a:cubicBezTo>
                  <a:cubicBezTo>
                    <a:pt x="675" y="92"/>
                    <a:pt x="858" y="69"/>
                    <a:pt x="858" y="46"/>
                  </a:cubicBezTo>
                  <a:cubicBezTo>
                    <a:pt x="858" y="23"/>
                    <a:pt x="675" y="1"/>
                    <a:pt x="4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80;p44"/>
            <p:cNvSpPr/>
            <p:nvPr/>
          </p:nvSpPr>
          <p:spPr>
            <a:xfrm>
              <a:off x="7686415" y="2575906"/>
              <a:ext cx="3582" cy="29582"/>
            </a:xfrm>
            <a:custGeom>
              <a:avLst/>
              <a:gdLst/>
              <a:ahLst/>
              <a:cxnLst/>
              <a:rect l="l" t="t" r="r" b="b"/>
              <a:pathLst>
                <a:path w="104" h="859" extrusionOk="0">
                  <a:moveTo>
                    <a:pt x="58" y="1"/>
                  </a:moveTo>
                  <a:cubicBezTo>
                    <a:pt x="24" y="1"/>
                    <a:pt x="1" y="195"/>
                    <a:pt x="1" y="435"/>
                  </a:cubicBezTo>
                  <a:cubicBezTo>
                    <a:pt x="1" y="675"/>
                    <a:pt x="24" y="858"/>
                    <a:pt x="58" y="858"/>
                  </a:cubicBezTo>
                  <a:cubicBezTo>
                    <a:pt x="81" y="858"/>
                    <a:pt x="104" y="675"/>
                    <a:pt x="104" y="435"/>
                  </a:cubicBezTo>
                  <a:cubicBezTo>
                    <a:pt x="104" y="195"/>
                    <a:pt x="81" y="1"/>
                    <a:pt x="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81;p44"/>
            <p:cNvSpPr/>
            <p:nvPr/>
          </p:nvSpPr>
          <p:spPr>
            <a:xfrm>
              <a:off x="7704529" y="2612925"/>
              <a:ext cx="29169" cy="3581"/>
            </a:xfrm>
            <a:custGeom>
              <a:avLst/>
              <a:gdLst/>
              <a:ahLst/>
              <a:cxnLst/>
              <a:rect l="l" t="t" r="r" b="b"/>
              <a:pathLst>
                <a:path w="847" h="104" extrusionOk="0">
                  <a:moveTo>
                    <a:pt x="424" y="0"/>
                  </a:moveTo>
                  <a:cubicBezTo>
                    <a:pt x="195" y="0"/>
                    <a:pt x="1" y="23"/>
                    <a:pt x="1" y="46"/>
                  </a:cubicBezTo>
                  <a:cubicBezTo>
                    <a:pt x="1" y="80"/>
                    <a:pt x="195" y="103"/>
                    <a:pt x="424" y="103"/>
                  </a:cubicBezTo>
                  <a:cubicBezTo>
                    <a:pt x="664" y="103"/>
                    <a:pt x="847" y="80"/>
                    <a:pt x="847" y="46"/>
                  </a:cubicBezTo>
                  <a:cubicBezTo>
                    <a:pt x="847" y="23"/>
                    <a:pt x="664" y="0"/>
                    <a:pt x="42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2;p44"/>
            <p:cNvSpPr/>
            <p:nvPr/>
          </p:nvSpPr>
          <p:spPr>
            <a:xfrm>
              <a:off x="7687620" y="2624737"/>
              <a:ext cx="3168" cy="29547"/>
            </a:xfrm>
            <a:custGeom>
              <a:avLst/>
              <a:gdLst/>
              <a:ahLst/>
              <a:cxnLst/>
              <a:rect l="l" t="t" r="r" b="b"/>
              <a:pathLst>
                <a:path w="92" h="858" extrusionOk="0">
                  <a:moveTo>
                    <a:pt x="46" y="0"/>
                  </a:moveTo>
                  <a:cubicBezTo>
                    <a:pt x="23" y="0"/>
                    <a:pt x="0" y="195"/>
                    <a:pt x="0" y="435"/>
                  </a:cubicBezTo>
                  <a:cubicBezTo>
                    <a:pt x="0" y="663"/>
                    <a:pt x="23" y="858"/>
                    <a:pt x="46" y="858"/>
                  </a:cubicBezTo>
                  <a:cubicBezTo>
                    <a:pt x="69" y="858"/>
                    <a:pt x="92" y="663"/>
                    <a:pt x="92" y="435"/>
                  </a:cubicBezTo>
                  <a:cubicBezTo>
                    <a:pt x="92" y="19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83;p44"/>
            <p:cNvSpPr/>
            <p:nvPr/>
          </p:nvSpPr>
          <p:spPr>
            <a:xfrm>
              <a:off x="7701774" y="2624978"/>
              <a:ext cx="11846" cy="12432"/>
            </a:xfrm>
            <a:custGeom>
              <a:avLst/>
              <a:gdLst/>
              <a:ahLst/>
              <a:cxnLst/>
              <a:rect l="l" t="t" r="r" b="b"/>
              <a:pathLst>
                <a:path w="344" h="361" extrusionOk="0">
                  <a:moveTo>
                    <a:pt x="32" y="0"/>
                  </a:moveTo>
                  <a:cubicBezTo>
                    <a:pt x="28" y="0"/>
                    <a:pt x="25" y="2"/>
                    <a:pt x="24" y="5"/>
                  </a:cubicBezTo>
                  <a:cubicBezTo>
                    <a:pt x="1" y="16"/>
                    <a:pt x="47" y="108"/>
                    <a:pt x="138" y="210"/>
                  </a:cubicBezTo>
                  <a:cubicBezTo>
                    <a:pt x="211" y="305"/>
                    <a:pt x="285" y="361"/>
                    <a:pt x="314" y="361"/>
                  </a:cubicBezTo>
                  <a:cubicBezTo>
                    <a:pt x="317" y="361"/>
                    <a:pt x="319" y="360"/>
                    <a:pt x="321" y="359"/>
                  </a:cubicBezTo>
                  <a:cubicBezTo>
                    <a:pt x="344" y="348"/>
                    <a:pt x="287" y="233"/>
                    <a:pt x="207" y="142"/>
                  </a:cubicBezTo>
                  <a:cubicBezTo>
                    <a:pt x="137" y="62"/>
                    <a:pt x="59" y="0"/>
                    <a:pt x="3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984;p44"/>
            <p:cNvSpPr/>
            <p:nvPr/>
          </p:nvSpPr>
          <p:spPr>
            <a:xfrm>
              <a:off x="7699811" y="2592264"/>
              <a:ext cx="12260" cy="11296"/>
            </a:xfrm>
            <a:custGeom>
              <a:avLst/>
              <a:gdLst/>
              <a:ahLst/>
              <a:cxnLst/>
              <a:rect l="l" t="t" r="r" b="b"/>
              <a:pathLst>
                <a:path w="356" h="328" extrusionOk="0">
                  <a:moveTo>
                    <a:pt x="322" y="1"/>
                  </a:moveTo>
                  <a:cubicBezTo>
                    <a:pt x="294" y="1"/>
                    <a:pt x="217" y="54"/>
                    <a:pt x="149" y="132"/>
                  </a:cubicBezTo>
                  <a:cubicBezTo>
                    <a:pt x="58" y="212"/>
                    <a:pt x="1" y="303"/>
                    <a:pt x="24" y="326"/>
                  </a:cubicBezTo>
                  <a:cubicBezTo>
                    <a:pt x="26" y="327"/>
                    <a:pt x="28" y="327"/>
                    <a:pt x="31" y="327"/>
                  </a:cubicBezTo>
                  <a:cubicBezTo>
                    <a:pt x="60" y="327"/>
                    <a:pt x="134" y="273"/>
                    <a:pt x="218" y="200"/>
                  </a:cubicBezTo>
                  <a:cubicBezTo>
                    <a:pt x="298" y="109"/>
                    <a:pt x="355" y="29"/>
                    <a:pt x="332" y="6"/>
                  </a:cubicBezTo>
                  <a:cubicBezTo>
                    <a:pt x="331" y="2"/>
                    <a:pt x="327" y="1"/>
                    <a:pt x="32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85;p44"/>
            <p:cNvSpPr/>
            <p:nvPr/>
          </p:nvSpPr>
          <p:spPr>
            <a:xfrm>
              <a:off x="7667131" y="2594984"/>
              <a:ext cx="11468" cy="8988"/>
            </a:xfrm>
            <a:custGeom>
              <a:avLst/>
              <a:gdLst/>
              <a:ahLst/>
              <a:cxnLst/>
              <a:rect l="l" t="t" r="r" b="b"/>
              <a:pathLst>
                <a:path w="333" h="261" extrusionOk="0">
                  <a:moveTo>
                    <a:pt x="36" y="1"/>
                  </a:moveTo>
                  <a:cubicBezTo>
                    <a:pt x="30" y="1"/>
                    <a:pt x="26" y="3"/>
                    <a:pt x="24" y="7"/>
                  </a:cubicBezTo>
                  <a:cubicBezTo>
                    <a:pt x="1" y="18"/>
                    <a:pt x="58" y="98"/>
                    <a:pt x="138" y="167"/>
                  </a:cubicBezTo>
                  <a:cubicBezTo>
                    <a:pt x="208" y="227"/>
                    <a:pt x="278" y="261"/>
                    <a:pt x="310" y="261"/>
                  </a:cubicBezTo>
                  <a:cubicBezTo>
                    <a:pt x="314" y="261"/>
                    <a:pt x="318" y="260"/>
                    <a:pt x="321" y="258"/>
                  </a:cubicBezTo>
                  <a:cubicBezTo>
                    <a:pt x="332" y="236"/>
                    <a:pt x="287" y="167"/>
                    <a:pt x="195" y="98"/>
                  </a:cubicBezTo>
                  <a:cubicBezTo>
                    <a:pt x="129" y="42"/>
                    <a:pt x="63" y="1"/>
                    <a:pt x="3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86;p44"/>
            <p:cNvSpPr/>
            <p:nvPr/>
          </p:nvSpPr>
          <p:spPr>
            <a:xfrm>
              <a:off x="7666339" y="2623497"/>
              <a:ext cx="11089" cy="10882"/>
            </a:xfrm>
            <a:custGeom>
              <a:avLst/>
              <a:gdLst/>
              <a:ahLst/>
              <a:cxnLst/>
              <a:rect l="l" t="t" r="r" b="b"/>
              <a:pathLst>
                <a:path w="322" h="316" extrusionOk="0">
                  <a:moveTo>
                    <a:pt x="294" y="1"/>
                  </a:moveTo>
                  <a:cubicBezTo>
                    <a:pt x="273" y="1"/>
                    <a:pt x="200" y="55"/>
                    <a:pt x="127" y="128"/>
                  </a:cubicBezTo>
                  <a:cubicBezTo>
                    <a:pt x="47" y="219"/>
                    <a:pt x="1" y="299"/>
                    <a:pt x="24" y="311"/>
                  </a:cubicBezTo>
                  <a:cubicBezTo>
                    <a:pt x="26" y="314"/>
                    <a:pt x="29" y="316"/>
                    <a:pt x="33" y="316"/>
                  </a:cubicBezTo>
                  <a:cubicBezTo>
                    <a:pt x="59" y="316"/>
                    <a:pt x="127" y="264"/>
                    <a:pt x="195" y="196"/>
                  </a:cubicBezTo>
                  <a:cubicBezTo>
                    <a:pt x="275" y="105"/>
                    <a:pt x="321" y="25"/>
                    <a:pt x="298" y="2"/>
                  </a:cubicBezTo>
                  <a:cubicBezTo>
                    <a:pt x="297" y="1"/>
                    <a:pt x="296" y="1"/>
                    <a:pt x="29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2987;p44"/>
            <p:cNvGrpSpPr/>
            <p:nvPr/>
          </p:nvGrpSpPr>
          <p:grpSpPr>
            <a:xfrm>
              <a:off x="6213298" y="1623374"/>
              <a:ext cx="535433" cy="633474"/>
              <a:chOff x="6226048" y="1435374"/>
              <a:chExt cx="535433" cy="633474"/>
            </a:xfrm>
          </p:grpSpPr>
          <p:sp>
            <p:nvSpPr>
              <p:cNvPr id="250" name="Google Shape;2988;p44"/>
              <p:cNvSpPr/>
              <p:nvPr/>
            </p:nvSpPr>
            <p:spPr>
              <a:xfrm>
                <a:off x="6226048" y="1533793"/>
                <a:ext cx="102383" cy="109477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179" extrusionOk="0">
                    <a:moveTo>
                      <a:pt x="2241" y="1"/>
                    </a:moveTo>
                    <a:lnTo>
                      <a:pt x="0" y="652"/>
                    </a:lnTo>
                    <a:lnTo>
                      <a:pt x="743" y="3179"/>
                    </a:lnTo>
                    <a:lnTo>
                      <a:pt x="2973" y="2527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989;p44"/>
              <p:cNvSpPr/>
              <p:nvPr/>
            </p:nvSpPr>
            <p:spPr>
              <a:xfrm>
                <a:off x="6561837" y="1435374"/>
                <a:ext cx="102417" cy="109477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3179" extrusionOk="0">
                    <a:moveTo>
                      <a:pt x="2230" y="1"/>
                    </a:moveTo>
                    <a:lnTo>
                      <a:pt x="1" y="652"/>
                    </a:lnTo>
                    <a:lnTo>
                      <a:pt x="744" y="3179"/>
                    </a:lnTo>
                    <a:lnTo>
                      <a:pt x="2973" y="2527"/>
                    </a:lnTo>
                    <a:lnTo>
                      <a:pt x="22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990;p44"/>
              <p:cNvSpPr/>
              <p:nvPr/>
            </p:nvSpPr>
            <p:spPr>
              <a:xfrm>
                <a:off x="6266201" y="1533001"/>
                <a:ext cx="495280" cy="535847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5560" extrusionOk="0">
                    <a:moveTo>
                      <a:pt x="10952" y="5419"/>
                    </a:moveTo>
                    <a:lnTo>
                      <a:pt x="11512" y="7329"/>
                    </a:lnTo>
                    <a:lnTo>
                      <a:pt x="9603" y="7889"/>
                    </a:lnTo>
                    <a:lnTo>
                      <a:pt x="9043" y="5980"/>
                    </a:lnTo>
                    <a:lnTo>
                      <a:pt x="10952" y="5419"/>
                    </a:lnTo>
                    <a:close/>
                    <a:moveTo>
                      <a:pt x="5213" y="7111"/>
                    </a:moveTo>
                    <a:lnTo>
                      <a:pt x="5773" y="9009"/>
                    </a:lnTo>
                    <a:lnTo>
                      <a:pt x="3864" y="9569"/>
                    </a:lnTo>
                    <a:lnTo>
                      <a:pt x="3304" y="7660"/>
                    </a:lnTo>
                    <a:lnTo>
                      <a:pt x="5213" y="7111"/>
                    </a:lnTo>
                    <a:close/>
                    <a:moveTo>
                      <a:pt x="9409" y="1"/>
                    </a:moveTo>
                    <a:lnTo>
                      <a:pt x="7294" y="618"/>
                    </a:lnTo>
                    <a:lnTo>
                      <a:pt x="7866" y="2561"/>
                    </a:lnTo>
                    <a:lnTo>
                      <a:pt x="4402" y="3567"/>
                    </a:lnTo>
                    <a:lnTo>
                      <a:pt x="3830" y="1635"/>
                    </a:lnTo>
                    <a:lnTo>
                      <a:pt x="1486" y="2321"/>
                    </a:lnTo>
                    <a:lnTo>
                      <a:pt x="1978" y="4025"/>
                    </a:lnTo>
                    <a:lnTo>
                      <a:pt x="0" y="4665"/>
                    </a:lnTo>
                    <a:lnTo>
                      <a:pt x="2481" y="13125"/>
                    </a:lnTo>
                    <a:lnTo>
                      <a:pt x="3590" y="12793"/>
                    </a:lnTo>
                    <a:lnTo>
                      <a:pt x="4402" y="15560"/>
                    </a:lnTo>
                    <a:lnTo>
                      <a:pt x="6985" y="14794"/>
                    </a:lnTo>
                    <a:lnTo>
                      <a:pt x="6162" y="11981"/>
                    </a:lnTo>
                    <a:lnTo>
                      <a:pt x="7271" y="11650"/>
                    </a:lnTo>
                    <a:lnTo>
                      <a:pt x="8106" y="14474"/>
                    </a:lnTo>
                    <a:lnTo>
                      <a:pt x="10266" y="13845"/>
                    </a:lnTo>
                    <a:lnTo>
                      <a:pt x="9489" y="11193"/>
                    </a:lnTo>
                    <a:lnTo>
                      <a:pt x="10792" y="10815"/>
                    </a:lnTo>
                    <a:lnTo>
                      <a:pt x="11570" y="13456"/>
                    </a:lnTo>
                    <a:lnTo>
                      <a:pt x="14382" y="12633"/>
                    </a:lnTo>
                    <a:lnTo>
                      <a:pt x="13490" y="9581"/>
                    </a:lnTo>
                    <a:lnTo>
                      <a:pt x="14187" y="9375"/>
                    </a:lnTo>
                    <a:lnTo>
                      <a:pt x="11890" y="1510"/>
                    </a:lnTo>
                    <a:lnTo>
                      <a:pt x="10015" y="2058"/>
                    </a:lnTo>
                    <a:lnTo>
                      <a:pt x="94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" name="Google Shape;2991;p44"/>
            <p:cNvSpPr/>
            <p:nvPr/>
          </p:nvSpPr>
          <p:spPr>
            <a:xfrm>
              <a:off x="6593168" y="1142784"/>
              <a:ext cx="28755" cy="29547"/>
            </a:xfrm>
            <a:custGeom>
              <a:avLst/>
              <a:gdLst/>
              <a:ahLst/>
              <a:cxnLst/>
              <a:rect l="l" t="t" r="r" b="b"/>
              <a:pathLst>
                <a:path w="835" h="858" extrusionOk="0">
                  <a:moveTo>
                    <a:pt x="492" y="1"/>
                  </a:moveTo>
                  <a:lnTo>
                    <a:pt x="0" y="309"/>
                  </a:lnTo>
                  <a:lnTo>
                    <a:pt x="343" y="858"/>
                  </a:lnTo>
                  <a:lnTo>
                    <a:pt x="835" y="56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92;p44"/>
            <p:cNvSpPr/>
            <p:nvPr/>
          </p:nvSpPr>
          <p:spPr>
            <a:xfrm>
              <a:off x="6667585" y="1097500"/>
              <a:ext cx="28755" cy="29582"/>
            </a:xfrm>
            <a:custGeom>
              <a:avLst/>
              <a:gdLst/>
              <a:ahLst/>
              <a:cxnLst/>
              <a:rect l="l" t="t" r="r" b="b"/>
              <a:pathLst>
                <a:path w="835" h="859" extrusionOk="0">
                  <a:moveTo>
                    <a:pt x="492" y="1"/>
                  </a:moveTo>
                  <a:lnTo>
                    <a:pt x="0" y="298"/>
                  </a:lnTo>
                  <a:lnTo>
                    <a:pt x="343" y="858"/>
                  </a:lnTo>
                  <a:lnTo>
                    <a:pt x="835" y="56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93;p44"/>
            <p:cNvSpPr/>
            <p:nvPr/>
          </p:nvSpPr>
          <p:spPr>
            <a:xfrm>
              <a:off x="6612073" y="1123879"/>
              <a:ext cx="136648" cy="139816"/>
            </a:xfrm>
            <a:custGeom>
              <a:avLst/>
              <a:gdLst/>
              <a:ahLst/>
              <a:cxnLst/>
              <a:rect l="l" t="t" r="r" b="b"/>
              <a:pathLst>
                <a:path w="3968" h="4060" extrusionOk="0">
                  <a:moveTo>
                    <a:pt x="2675" y="1190"/>
                  </a:moveTo>
                  <a:lnTo>
                    <a:pt x="2927" y="1624"/>
                  </a:lnTo>
                  <a:lnTo>
                    <a:pt x="2504" y="1887"/>
                  </a:lnTo>
                  <a:lnTo>
                    <a:pt x="2252" y="1453"/>
                  </a:lnTo>
                  <a:lnTo>
                    <a:pt x="2675" y="1190"/>
                  </a:lnTo>
                  <a:close/>
                  <a:moveTo>
                    <a:pt x="1406" y="1979"/>
                  </a:moveTo>
                  <a:lnTo>
                    <a:pt x="1658" y="2402"/>
                  </a:lnTo>
                  <a:lnTo>
                    <a:pt x="1235" y="2664"/>
                  </a:lnTo>
                  <a:lnTo>
                    <a:pt x="983" y="2242"/>
                  </a:lnTo>
                  <a:lnTo>
                    <a:pt x="1406" y="1979"/>
                  </a:lnTo>
                  <a:close/>
                  <a:moveTo>
                    <a:pt x="1944" y="1"/>
                  </a:moveTo>
                  <a:lnTo>
                    <a:pt x="1475" y="287"/>
                  </a:lnTo>
                  <a:lnTo>
                    <a:pt x="1738" y="710"/>
                  </a:lnTo>
                  <a:lnTo>
                    <a:pt x="972" y="1178"/>
                  </a:lnTo>
                  <a:lnTo>
                    <a:pt x="709" y="755"/>
                  </a:lnTo>
                  <a:lnTo>
                    <a:pt x="195" y="1075"/>
                  </a:lnTo>
                  <a:lnTo>
                    <a:pt x="423" y="1453"/>
                  </a:lnTo>
                  <a:lnTo>
                    <a:pt x="0" y="1738"/>
                  </a:lnTo>
                  <a:lnTo>
                    <a:pt x="1143" y="3602"/>
                  </a:lnTo>
                  <a:lnTo>
                    <a:pt x="1383" y="3453"/>
                  </a:lnTo>
                  <a:lnTo>
                    <a:pt x="1761" y="4059"/>
                  </a:lnTo>
                  <a:lnTo>
                    <a:pt x="2332" y="3716"/>
                  </a:lnTo>
                  <a:lnTo>
                    <a:pt x="1955" y="3087"/>
                  </a:lnTo>
                  <a:lnTo>
                    <a:pt x="2195" y="2950"/>
                  </a:lnTo>
                  <a:lnTo>
                    <a:pt x="2584" y="3568"/>
                  </a:lnTo>
                  <a:lnTo>
                    <a:pt x="3053" y="3282"/>
                  </a:lnTo>
                  <a:lnTo>
                    <a:pt x="2698" y="2699"/>
                  </a:lnTo>
                  <a:lnTo>
                    <a:pt x="2984" y="2527"/>
                  </a:lnTo>
                  <a:lnTo>
                    <a:pt x="3338" y="3110"/>
                  </a:lnTo>
                  <a:lnTo>
                    <a:pt x="3967" y="2722"/>
                  </a:lnTo>
                  <a:lnTo>
                    <a:pt x="3556" y="2047"/>
                  </a:lnTo>
                  <a:lnTo>
                    <a:pt x="3704" y="1956"/>
                  </a:lnTo>
                  <a:lnTo>
                    <a:pt x="2641" y="218"/>
                  </a:lnTo>
                  <a:lnTo>
                    <a:pt x="2229" y="458"/>
                  </a:lnTo>
                  <a:lnTo>
                    <a:pt x="19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2994;p44"/>
            <p:cNvGrpSpPr/>
            <p:nvPr/>
          </p:nvGrpSpPr>
          <p:grpSpPr>
            <a:xfrm>
              <a:off x="6692726" y="1348030"/>
              <a:ext cx="226007" cy="273260"/>
              <a:chOff x="6639801" y="1068455"/>
              <a:chExt cx="226007" cy="273260"/>
            </a:xfrm>
          </p:grpSpPr>
          <p:sp>
            <p:nvSpPr>
              <p:cNvPr id="244" name="Google Shape;2995;p44"/>
              <p:cNvSpPr/>
              <p:nvPr/>
            </p:nvSpPr>
            <p:spPr>
              <a:xfrm>
                <a:off x="6669726" y="1068455"/>
                <a:ext cx="42944" cy="46491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350" extrusionOk="0">
                    <a:moveTo>
                      <a:pt x="217" y="1"/>
                    </a:moveTo>
                    <a:lnTo>
                      <a:pt x="0" y="1155"/>
                    </a:lnTo>
                    <a:lnTo>
                      <a:pt x="1018" y="1350"/>
                    </a:lnTo>
                    <a:lnTo>
                      <a:pt x="1246" y="195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996;p44"/>
              <p:cNvSpPr/>
              <p:nvPr/>
            </p:nvSpPr>
            <p:spPr>
              <a:xfrm>
                <a:off x="6823243" y="1098001"/>
                <a:ext cx="42565" cy="46491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0" extrusionOk="0">
                    <a:moveTo>
                      <a:pt x="218" y="0"/>
                    </a:moveTo>
                    <a:lnTo>
                      <a:pt x="1" y="1155"/>
                    </a:lnTo>
                    <a:lnTo>
                      <a:pt x="1018" y="1349"/>
                    </a:lnTo>
                    <a:lnTo>
                      <a:pt x="1235" y="195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997;p44"/>
              <p:cNvSpPr/>
              <p:nvPr/>
            </p:nvSpPr>
            <p:spPr>
              <a:xfrm>
                <a:off x="6639801" y="1109813"/>
                <a:ext cx="210275" cy="231902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6734" extrusionOk="0">
                    <a:moveTo>
                      <a:pt x="1441" y="2492"/>
                    </a:moveTo>
                    <a:lnTo>
                      <a:pt x="2310" y="2664"/>
                    </a:lnTo>
                    <a:lnTo>
                      <a:pt x="2150" y="3533"/>
                    </a:lnTo>
                    <a:lnTo>
                      <a:pt x="1269" y="3361"/>
                    </a:lnTo>
                    <a:lnTo>
                      <a:pt x="1441" y="2492"/>
                    </a:lnTo>
                    <a:close/>
                    <a:moveTo>
                      <a:pt x="4070" y="2995"/>
                    </a:moveTo>
                    <a:lnTo>
                      <a:pt x="4939" y="3167"/>
                    </a:lnTo>
                    <a:lnTo>
                      <a:pt x="4767" y="4036"/>
                    </a:lnTo>
                    <a:lnTo>
                      <a:pt x="3899" y="3864"/>
                    </a:lnTo>
                    <a:lnTo>
                      <a:pt x="4070" y="2995"/>
                    </a:lnTo>
                    <a:close/>
                    <a:moveTo>
                      <a:pt x="1807" y="0"/>
                    </a:moveTo>
                    <a:lnTo>
                      <a:pt x="1669" y="778"/>
                    </a:lnTo>
                    <a:lnTo>
                      <a:pt x="743" y="629"/>
                    </a:lnTo>
                    <a:lnTo>
                      <a:pt x="0" y="4493"/>
                    </a:lnTo>
                    <a:lnTo>
                      <a:pt x="515" y="4596"/>
                    </a:lnTo>
                    <a:lnTo>
                      <a:pt x="275" y="5853"/>
                    </a:lnTo>
                    <a:lnTo>
                      <a:pt x="1452" y="6082"/>
                    </a:lnTo>
                    <a:lnTo>
                      <a:pt x="1692" y="4790"/>
                    </a:lnTo>
                    <a:lnTo>
                      <a:pt x="2207" y="4893"/>
                    </a:lnTo>
                    <a:lnTo>
                      <a:pt x="1955" y="6174"/>
                    </a:lnTo>
                    <a:lnTo>
                      <a:pt x="2950" y="6368"/>
                    </a:lnTo>
                    <a:lnTo>
                      <a:pt x="3178" y="5156"/>
                    </a:lnTo>
                    <a:lnTo>
                      <a:pt x="3773" y="5270"/>
                    </a:lnTo>
                    <a:lnTo>
                      <a:pt x="3544" y="6482"/>
                    </a:lnTo>
                    <a:lnTo>
                      <a:pt x="4836" y="6734"/>
                    </a:lnTo>
                    <a:lnTo>
                      <a:pt x="5099" y="5328"/>
                    </a:lnTo>
                    <a:lnTo>
                      <a:pt x="5419" y="5396"/>
                    </a:lnTo>
                    <a:lnTo>
                      <a:pt x="6105" y="1795"/>
                    </a:lnTo>
                    <a:lnTo>
                      <a:pt x="5248" y="1635"/>
                    </a:lnTo>
                    <a:lnTo>
                      <a:pt x="5431" y="686"/>
                    </a:lnTo>
                    <a:lnTo>
                      <a:pt x="4470" y="503"/>
                    </a:lnTo>
                    <a:lnTo>
                      <a:pt x="4299" y="1395"/>
                    </a:lnTo>
                    <a:lnTo>
                      <a:pt x="2710" y="1086"/>
                    </a:lnTo>
                    <a:lnTo>
                      <a:pt x="2881" y="206"/>
                    </a:ln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998;p44"/>
              <p:cNvSpPr/>
              <p:nvPr/>
            </p:nvSpPr>
            <p:spPr>
              <a:xfrm>
                <a:off x="6669726" y="1068455"/>
                <a:ext cx="42944" cy="45699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327" extrusionOk="0">
                    <a:moveTo>
                      <a:pt x="217" y="1"/>
                    </a:moveTo>
                    <a:lnTo>
                      <a:pt x="0" y="1155"/>
                    </a:lnTo>
                    <a:lnTo>
                      <a:pt x="915" y="1327"/>
                    </a:lnTo>
                    <a:lnTo>
                      <a:pt x="938" y="1201"/>
                    </a:lnTo>
                    <a:lnTo>
                      <a:pt x="1040" y="1213"/>
                    </a:lnTo>
                    <a:lnTo>
                      <a:pt x="1246" y="195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999;p44"/>
              <p:cNvSpPr/>
              <p:nvPr/>
            </p:nvSpPr>
            <p:spPr>
              <a:xfrm>
                <a:off x="6824035" y="1098001"/>
                <a:ext cx="41773" cy="46491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350" extrusionOk="0">
                    <a:moveTo>
                      <a:pt x="195" y="0"/>
                    </a:moveTo>
                    <a:lnTo>
                      <a:pt x="1" y="1018"/>
                    </a:lnTo>
                    <a:lnTo>
                      <a:pt x="81" y="1029"/>
                    </a:lnTo>
                    <a:lnTo>
                      <a:pt x="58" y="1166"/>
                    </a:lnTo>
                    <a:lnTo>
                      <a:pt x="995" y="1349"/>
                    </a:lnTo>
                    <a:lnTo>
                      <a:pt x="1212" y="195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000;p44"/>
              <p:cNvSpPr/>
              <p:nvPr/>
            </p:nvSpPr>
            <p:spPr>
              <a:xfrm>
                <a:off x="6639801" y="1109813"/>
                <a:ext cx="210275" cy="231902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6734" extrusionOk="0">
                    <a:moveTo>
                      <a:pt x="1441" y="2492"/>
                    </a:moveTo>
                    <a:lnTo>
                      <a:pt x="2310" y="2652"/>
                    </a:lnTo>
                    <a:lnTo>
                      <a:pt x="2138" y="3533"/>
                    </a:lnTo>
                    <a:lnTo>
                      <a:pt x="1269" y="3361"/>
                    </a:lnTo>
                    <a:lnTo>
                      <a:pt x="1441" y="2492"/>
                    </a:lnTo>
                    <a:close/>
                    <a:moveTo>
                      <a:pt x="4070" y="2995"/>
                    </a:moveTo>
                    <a:lnTo>
                      <a:pt x="4939" y="3167"/>
                    </a:lnTo>
                    <a:lnTo>
                      <a:pt x="4767" y="4036"/>
                    </a:lnTo>
                    <a:lnTo>
                      <a:pt x="3899" y="3864"/>
                    </a:lnTo>
                    <a:lnTo>
                      <a:pt x="4070" y="2995"/>
                    </a:lnTo>
                    <a:close/>
                    <a:moveTo>
                      <a:pt x="1807" y="0"/>
                    </a:moveTo>
                    <a:lnTo>
                      <a:pt x="1658" y="778"/>
                    </a:lnTo>
                    <a:lnTo>
                      <a:pt x="743" y="629"/>
                    </a:lnTo>
                    <a:lnTo>
                      <a:pt x="0" y="4493"/>
                    </a:lnTo>
                    <a:lnTo>
                      <a:pt x="515" y="4596"/>
                    </a:lnTo>
                    <a:lnTo>
                      <a:pt x="275" y="5853"/>
                    </a:lnTo>
                    <a:lnTo>
                      <a:pt x="1452" y="6082"/>
                    </a:lnTo>
                    <a:lnTo>
                      <a:pt x="1692" y="4790"/>
                    </a:lnTo>
                    <a:lnTo>
                      <a:pt x="2207" y="4893"/>
                    </a:lnTo>
                    <a:lnTo>
                      <a:pt x="1955" y="6174"/>
                    </a:lnTo>
                    <a:lnTo>
                      <a:pt x="2950" y="6368"/>
                    </a:lnTo>
                    <a:lnTo>
                      <a:pt x="3178" y="5156"/>
                    </a:lnTo>
                    <a:lnTo>
                      <a:pt x="3773" y="5270"/>
                    </a:lnTo>
                    <a:lnTo>
                      <a:pt x="3544" y="6482"/>
                    </a:lnTo>
                    <a:lnTo>
                      <a:pt x="4836" y="6734"/>
                    </a:lnTo>
                    <a:lnTo>
                      <a:pt x="5099" y="5328"/>
                    </a:lnTo>
                    <a:lnTo>
                      <a:pt x="5419" y="5396"/>
                    </a:lnTo>
                    <a:lnTo>
                      <a:pt x="6105" y="1795"/>
                    </a:lnTo>
                    <a:lnTo>
                      <a:pt x="5248" y="1635"/>
                    </a:lnTo>
                    <a:lnTo>
                      <a:pt x="5431" y="698"/>
                    </a:lnTo>
                    <a:lnTo>
                      <a:pt x="5351" y="675"/>
                    </a:lnTo>
                    <a:lnTo>
                      <a:pt x="4470" y="503"/>
                    </a:lnTo>
                    <a:lnTo>
                      <a:pt x="4299" y="1395"/>
                    </a:lnTo>
                    <a:lnTo>
                      <a:pt x="2710" y="1086"/>
                    </a:lnTo>
                    <a:lnTo>
                      <a:pt x="2881" y="206"/>
                    </a:ln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3001;p44"/>
            <p:cNvSpPr/>
            <p:nvPr/>
          </p:nvSpPr>
          <p:spPr>
            <a:xfrm rot="1364717">
              <a:off x="8695581" y="1840452"/>
              <a:ext cx="234834" cy="192199"/>
            </a:xfrm>
            <a:custGeom>
              <a:avLst/>
              <a:gdLst/>
              <a:ahLst/>
              <a:cxnLst/>
              <a:rect l="l" t="t" r="r" b="b"/>
              <a:pathLst>
                <a:path w="6819" h="5581" extrusionOk="0">
                  <a:moveTo>
                    <a:pt x="5012" y="0"/>
                  </a:moveTo>
                  <a:lnTo>
                    <a:pt x="5012" y="0"/>
                  </a:lnTo>
                  <a:cubicBezTo>
                    <a:pt x="5012" y="12"/>
                    <a:pt x="5195" y="126"/>
                    <a:pt x="5458" y="400"/>
                  </a:cubicBezTo>
                  <a:cubicBezTo>
                    <a:pt x="5835" y="778"/>
                    <a:pt x="6098" y="1258"/>
                    <a:pt x="6235" y="1784"/>
                  </a:cubicBezTo>
                  <a:cubicBezTo>
                    <a:pt x="6418" y="2561"/>
                    <a:pt x="6281" y="3373"/>
                    <a:pt x="5869" y="4059"/>
                  </a:cubicBezTo>
                  <a:cubicBezTo>
                    <a:pt x="5306" y="4942"/>
                    <a:pt x="4347" y="5436"/>
                    <a:pt x="3362" y="5436"/>
                  </a:cubicBezTo>
                  <a:cubicBezTo>
                    <a:pt x="2907" y="5436"/>
                    <a:pt x="2446" y="5331"/>
                    <a:pt x="2017" y="5110"/>
                  </a:cubicBezTo>
                  <a:cubicBezTo>
                    <a:pt x="874" y="4516"/>
                    <a:pt x="245" y="3247"/>
                    <a:pt x="462" y="1966"/>
                  </a:cubicBezTo>
                  <a:cubicBezTo>
                    <a:pt x="565" y="1441"/>
                    <a:pt x="794" y="949"/>
                    <a:pt x="1148" y="537"/>
                  </a:cubicBezTo>
                  <a:cubicBezTo>
                    <a:pt x="1399" y="252"/>
                    <a:pt x="1571" y="137"/>
                    <a:pt x="1559" y="126"/>
                  </a:cubicBezTo>
                  <a:lnTo>
                    <a:pt x="1559" y="126"/>
                  </a:lnTo>
                  <a:cubicBezTo>
                    <a:pt x="1514" y="137"/>
                    <a:pt x="1468" y="172"/>
                    <a:pt x="1434" y="195"/>
                  </a:cubicBezTo>
                  <a:cubicBezTo>
                    <a:pt x="1319" y="286"/>
                    <a:pt x="1205" y="389"/>
                    <a:pt x="1102" y="503"/>
                  </a:cubicBezTo>
                  <a:cubicBezTo>
                    <a:pt x="725" y="903"/>
                    <a:pt x="473" y="1406"/>
                    <a:pt x="371" y="1944"/>
                  </a:cubicBezTo>
                  <a:cubicBezTo>
                    <a:pt x="0" y="3839"/>
                    <a:pt x="1457" y="5581"/>
                    <a:pt x="3359" y="5581"/>
                  </a:cubicBezTo>
                  <a:cubicBezTo>
                    <a:pt x="3395" y="5581"/>
                    <a:pt x="3432" y="5580"/>
                    <a:pt x="3469" y="5579"/>
                  </a:cubicBezTo>
                  <a:cubicBezTo>
                    <a:pt x="5424" y="5522"/>
                    <a:pt x="6818" y="3658"/>
                    <a:pt x="6327" y="1761"/>
                  </a:cubicBezTo>
                  <a:cubicBezTo>
                    <a:pt x="6189" y="1223"/>
                    <a:pt x="5892" y="732"/>
                    <a:pt x="5492" y="355"/>
                  </a:cubicBezTo>
                  <a:cubicBezTo>
                    <a:pt x="5389" y="252"/>
                    <a:pt x="5275" y="160"/>
                    <a:pt x="5149" y="80"/>
                  </a:cubicBezTo>
                  <a:cubicBezTo>
                    <a:pt x="5103" y="46"/>
                    <a:pt x="5069" y="23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02;p44"/>
            <p:cNvSpPr/>
            <p:nvPr/>
          </p:nvSpPr>
          <p:spPr>
            <a:xfrm rot="1364717">
              <a:off x="8830478" y="1812252"/>
              <a:ext cx="4752" cy="146087"/>
            </a:xfrm>
            <a:custGeom>
              <a:avLst/>
              <a:gdLst/>
              <a:ahLst/>
              <a:cxnLst/>
              <a:rect l="l" t="t" r="r" b="b"/>
              <a:pathLst>
                <a:path w="138" h="4242" extrusionOk="0">
                  <a:moveTo>
                    <a:pt x="69" y="0"/>
                  </a:moveTo>
                  <a:cubicBezTo>
                    <a:pt x="34" y="0"/>
                    <a:pt x="0" y="949"/>
                    <a:pt x="0" y="2127"/>
                  </a:cubicBezTo>
                  <a:cubicBezTo>
                    <a:pt x="0" y="3293"/>
                    <a:pt x="34" y="4241"/>
                    <a:pt x="69" y="4241"/>
                  </a:cubicBezTo>
                  <a:cubicBezTo>
                    <a:pt x="114" y="4241"/>
                    <a:pt x="137" y="3293"/>
                    <a:pt x="137" y="2127"/>
                  </a:cubicBezTo>
                  <a:cubicBezTo>
                    <a:pt x="137" y="949"/>
                    <a:pt x="11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003;p44"/>
            <p:cNvSpPr/>
            <p:nvPr/>
          </p:nvSpPr>
          <p:spPr>
            <a:xfrm>
              <a:off x="6538067" y="3727044"/>
              <a:ext cx="63021" cy="939386"/>
            </a:xfrm>
            <a:custGeom>
              <a:avLst/>
              <a:gdLst/>
              <a:ahLst/>
              <a:cxnLst/>
              <a:rect l="l" t="t" r="r" b="b"/>
              <a:pathLst>
                <a:path w="1830" h="27278" extrusionOk="0">
                  <a:moveTo>
                    <a:pt x="1830" y="0"/>
                  </a:moveTo>
                  <a:lnTo>
                    <a:pt x="69" y="69"/>
                  </a:lnTo>
                  <a:lnTo>
                    <a:pt x="1" y="27277"/>
                  </a:lnTo>
                  <a:lnTo>
                    <a:pt x="1201" y="27277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004;p44"/>
            <p:cNvSpPr/>
            <p:nvPr/>
          </p:nvSpPr>
          <p:spPr>
            <a:xfrm>
              <a:off x="6750643" y="3716782"/>
              <a:ext cx="247674" cy="949649"/>
            </a:xfrm>
            <a:custGeom>
              <a:avLst/>
              <a:gdLst/>
              <a:ahLst/>
              <a:cxnLst/>
              <a:rect l="l" t="t" r="r" b="b"/>
              <a:pathLst>
                <a:path w="7192" h="27576" extrusionOk="0">
                  <a:moveTo>
                    <a:pt x="1" y="1"/>
                  </a:moveTo>
                  <a:lnTo>
                    <a:pt x="5854" y="27575"/>
                  </a:lnTo>
                  <a:lnTo>
                    <a:pt x="7192" y="27575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005;p44"/>
            <p:cNvSpPr/>
            <p:nvPr/>
          </p:nvSpPr>
          <p:spPr>
            <a:xfrm>
              <a:off x="6104238" y="3723497"/>
              <a:ext cx="268922" cy="942933"/>
            </a:xfrm>
            <a:custGeom>
              <a:avLst/>
              <a:gdLst/>
              <a:ahLst/>
              <a:cxnLst/>
              <a:rect l="l" t="t" r="r" b="b"/>
              <a:pathLst>
                <a:path w="7809" h="27381" extrusionOk="0">
                  <a:moveTo>
                    <a:pt x="5865" y="0"/>
                  </a:moveTo>
                  <a:lnTo>
                    <a:pt x="0" y="27380"/>
                  </a:lnTo>
                  <a:lnTo>
                    <a:pt x="1338" y="27380"/>
                  </a:lnTo>
                  <a:lnTo>
                    <a:pt x="7809" y="103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06;p44"/>
            <p:cNvSpPr/>
            <p:nvPr/>
          </p:nvSpPr>
          <p:spPr>
            <a:xfrm>
              <a:off x="5986156" y="2826017"/>
              <a:ext cx="1187371" cy="922477"/>
            </a:xfrm>
            <a:custGeom>
              <a:avLst/>
              <a:gdLst/>
              <a:ahLst/>
              <a:cxnLst/>
              <a:rect l="l" t="t" r="r" b="b"/>
              <a:pathLst>
                <a:path w="34479" h="26787" extrusionOk="0">
                  <a:moveTo>
                    <a:pt x="27681" y="1"/>
                  </a:moveTo>
                  <a:cubicBezTo>
                    <a:pt x="18672" y="1"/>
                    <a:pt x="19174" y="12369"/>
                    <a:pt x="16999" y="18094"/>
                  </a:cubicBezTo>
                  <a:cubicBezTo>
                    <a:pt x="15187" y="22848"/>
                    <a:pt x="10300" y="23283"/>
                    <a:pt x="7967" y="23283"/>
                  </a:cubicBezTo>
                  <a:cubicBezTo>
                    <a:pt x="7445" y="23283"/>
                    <a:pt x="7051" y="23261"/>
                    <a:pt x="6848" y="23261"/>
                  </a:cubicBezTo>
                  <a:cubicBezTo>
                    <a:pt x="6760" y="23261"/>
                    <a:pt x="6642" y="23261"/>
                    <a:pt x="6500" y="23261"/>
                  </a:cubicBezTo>
                  <a:cubicBezTo>
                    <a:pt x="4854" y="23261"/>
                    <a:pt x="0" y="23338"/>
                    <a:pt x="1863" y="25296"/>
                  </a:cubicBezTo>
                  <a:cubicBezTo>
                    <a:pt x="2805" y="26280"/>
                    <a:pt x="8544" y="26787"/>
                    <a:pt x="14654" y="26787"/>
                  </a:cubicBezTo>
                  <a:cubicBezTo>
                    <a:pt x="21677" y="26787"/>
                    <a:pt x="29189" y="26118"/>
                    <a:pt x="30466" y="24736"/>
                  </a:cubicBezTo>
                  <a:cubicBezTo>
                    <a:pt x="32867" y="22152"/>
                    <a:pt x="33244" y="14596"/>
                    <a:pt x="33885" y="7119"/>
                  </a:cubicBezTo>
                  <a:cubicBezTo>
                    <a:pt x="34478" y="309"/>
                    <a:pt x="29172" y="6"/>
                    <a:pt x="28221" y="6"/>
                  </a:cubicBezTo>
                  <a:cubicBezTo>
                    <a:pt x="28128" y="6"/>
                    <a:pt x="28077" y="8"/>
                    <a:pt x="28077" y="8"/>
                  </a:cubicBezTo>
                  <a:cubicBezTo>
                    <a:pt x="27943" y="3"/>
                    <a:pt x="27811" y="1"/>
                    <a:pt x="2768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007;p44"/>
            <p:cNvSpPr/>
            <p:nvPr/>
          </p:nvSpPr>
          <p:spPr>
            <a:xfrm>
              <a:off x="6027859" y="2826672"/>
              <a:ext cx="1131513" cy="923235"/>
            </a:xfrm>
            <a:custGeom>
              <a:avLst/>
              <a:gdLst/>
              <a:ahLst/>
              <a:cxnLst/>
              <a:rect l="l" t="t" r="r" b="b"/>
              <a:pathLst>
                <a:path w="32857" h="26809" extrusionOk="0">
                  <a:moveTo>
                    <a:pt x="27278" y="1"/>
                  </a:moveTo>
                  <a:lnTo>
                    <a:pt x="27278" y="1"/>
                  </a:lnTo>
                  <a:cubicBezTo>
                    <a:pt x="27278" y="1"/>
                    <a:pt x="32216" y="1007"/>
                    <a:pt x="31748" y="6174"/>
                  </a:cubicBezTo>
                  <a:cubicBezTo>
                    <a:pt x="31290" y="11342"/>
                    <a:pt x="29998" y="20396"/>
                    <a:pt x="27598" y="22694"/>
                  </a:cubicBezTo>
                  <a:cubicBezTo>
                    <a:pt x="25616" y="24591"/>
                    <a:pt x="18866" y="25272"/>
                    <a:pt x="13709" y="25272"/>
                  </a:cubicBezTo>
                  <a:cubicBezTo>
                    <a:pt x="12619" y="25272"/>
                    <a:pt x="11600" y="25242"/>
                    <a:pt x="10713" y="25186"/>
                  </a:cubicBezTo>
                  <a:cubicBezTo>
                    <a:pt x="4814" y="24809"/>
                    <a:pt x="1075" y="23688"/>
                    <a:pt x="1075" y="23688"/>
                  </a:cubicBezTo>
                  <a:cubicBezTo>
                    <a:pt x="1075" y="23688"/>
                    <a:pt x="1" y="24386"/>
                    <a:pt x="332" y="24831"/>
                  </a:cubicBezTo>
                  <a:cubicBezTo>
                    <a:pt x="628" y="25254"/>
                    <a:pt x="3109" y="26808"/>
                    <a:pt x="14491" y="26808"/>
                  </a:cubicBezTo>
                  <a:cubicBezTo>
                    <a:pt x="15429" y="26808"/>
                    <a:pt x="16428" y="26797"/>
                    <a:pt x="17492" y="26775"/>
                  </a:cubicBezTo>
                  <a:cubicBezTo>
                    <a:pt x="31450" y="26478"/>
                    <a:pt x="30479" y="24420"/>
                    <a:pt x="31062" y="22168"/>
                  </a:cubicBezTo>
                  <a:cubicBezTo>
                    <a:pt x="31645" y="19916"/>
                    <a:pt x="32856" y="7923"/>
                    <a:pt x="32685" y="5283"/>
                  </a:cubicBezTo>
                  <a:cubicBezTo>
                    <a:pt x="32513" y="2653"/>
                    <a:pt x="31187" y="458"/>
                    <a:pt x="272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008;p44"/>
            <p:cNvSpPr/>
            <p:nvPr/>
          </p:nvSpPr>
          <p:spPr>
            <a:xfrm>
              <a:off x="5688523" y="3207365"/>
              <a:ext cx="2747217" cy="1469310"/>
            </a:xfrm>
            <a:custGeom>
              <a:avLst/>
              <a:gdLst/>
              <a:ahLst/>
              <a:cxnLst/>
              <a:rect l="l" t="t" r="r" b="b"/>
              <a:pathLst>
                <a:path w="79774" h="42666" extrusionOk="0">
                  <a:moveTo>
                    <a:pt x="0" y="1"/>
                  </a:moveTo>
                  <a:lnTo>
                    <a:pt x="0" y="2127"/>
                  </a:lnTo>
                  <a:lnTo>
                    <a:pt x="4264" y="2127"/>
                  </a:lnTo>
                  <a:lnTo>
                    <a:pt x="2058" y="42597"/>
                  </a:lnTo>
                  <a:lnTo>
                    <a:pt x="3281" y="42665"/>
                  </a:lnTo>
                  <a:lnTo>
                    <a:pt x="5476" y="2127"/>
                  </a:lnTo>
                  <a:lnTo>
                    <a:pt x="75429" y="2127"/>
                  </a:lnTo>
                  <a:lnTo>
                    <a:pt x="77304" y="42631"/>
                  </a:lnTo>
                  <a:lnTo>
                    <a:pt x="78516" y="42631"/>
                  </a:lnTo>
                  <a:lnTo>
                    <a:pt x="76641" y="2127"/>
                  </a:lnTo>
                  <a:lnTo>
                    <a:pt x="79773" y="2127"/>
                  </a:lnTo>
                  <a:lnTo>
                    <a:pt x="7977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09;p44"/>
            <p:cNvSpPr/>
            <p:nvPr/>
          </p:nvSpPr>
          <p:spPr>
            <a:xfrm>
              <a:off x="5877475" y="2460510"/>
              <a:ext cx="902366" cy="657550"/>
            </a:xfrm>
            <a:custGeom>
              <a:avLst/>
              <a:gdLst/>
              <a:ahLst/>
              <a:cxnLst/>
              <a:rect l="l" t="t" r="r" b="b"/>
              <a:pathLst>
                <a:path w="26203" h="19094" extrusionOk="0">
                  <a:moveTo>
                    <a:pt x="24961" y="1"/>
                  </a:moveTo>
                  <a:cubicBezTo>
                    <a:pt x="24941" y="1"/>
                    <a:pt x="24920" y="1"/>
                    <a:pt x="24900" y="2"/>
                  </a:cubicBezTo>
                  <a:lnTo>
                    <a:pt x="1247" y="1122"/>
                  </a:lnTo>
                  <a:cubicBezTo>
                    <a:pt x="538" y="1157"/>
                    <a:pt x="1" y="1785"/>
                    <a:pt x="69" y="2483"/>
                  </a:cubicBezTo>
                  <a:lnTo>
                    <a:pt x="1521" y="17962"/>
                  </a:lnTo>
                  <a:cubicBezTo>
                    <a:pt x="1590" y="18602"/>
                    <a:pt x="2127" y="19094"/>
                    <a:pt x="2767" y="19094"/>
                  </a:cubicBezTo>
                  <a:lnTo>
                    <a:pt x="24968" y="19094"/>
                  </a:lnTo>
                  <a:cubicBezTo>
                    <a:pt x="25654" y="19094"/>
                    <a:pt x="26203" y="18533"/>
                    <a:pt x="26203" y="17848"/>
                  </a:cubicBezTo>
                  <a:lnTo>
                    <a:pt x="26203" y="1248"/>
                  </a:lnTo>
                  <a:cubicBezTo>
                    <a:pt x="26203" y="560"/>
                    <a:pt x="25653" y="1"/>
                    <a:pt x="2496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10;p44"/>
            <p:cNvSpPr/>
            <p:nvPr/>
          </p:nvSpPr>
          <p:spPr>
            <a:xfrm>
              <a:off x="6345155" y="2623532"/>
              <a:ext cx="152007" cy="129623"/>
            </a:xfrm>
            <a:custGeom>
              <a:avLst/>
              <a:gdLst/>
              <a:ahLst/>
              <a:cxnLst/>
              <a:rect l="l" t="t" r="r" b="b"/>
              <a:pathLst>
                <a:path w="4414" h="3764" extrusionOk="0">
                  <a:moveTo>
                    <a:pt x="2548" y="1"/>
                  </a:moveTo>
                  <a:cubicBezTo>
                    <a:pt x="2541" y="1"/>
                    <a:pt x="2534" y="1"/>
                    <a:pt x="2527" y="1"/>
                  </a:cubicBezTo>
                  <a:cubicBezTo>
                    <a:pt x="847" y="1"/>
                    <a:pt x="1" y="2024"/>
                    <a:pt x="1190" y="3213"/>
                  </a:cubicBezTo>
                  <a:cubicBezTo>
                    <a:pt x="1574" y="3593"/>
                    <a:pt x="2044" y="3764"/>
                    <a:pt x="2506" y="3764"/>
                  </a:cubicBezTo>
                  <a:cubicBezTo>
                    <a:pt x="3474" y="3764"/>
                    <a:pt x="4402" y="3014"/>
                    <a:pt x="4402" y="1876"/>
                  </a:cubicBezTo>
                  <a:cubicBezTo>
                    <a:pt x="4414" y="842"/>
                    <a:pt x="3579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11;p44"/>
            <p:cNvSpPr/>
            <p:nvPr/>
          </p:nvSpPr>
          <p:spPr>
            <a:xfrm>
              <a:off x="6362098" y="2635757"/>
              <a:ext cx="122460" cy="104931"/>
            </a:xfrm>
            <a:custGeom>
              <a:avLst/>
              <a:gdLst/>
              <a:ahLst/>
              <a:cxnLst/>
              <a:rect l="l" t="t" r="r" b="b"/>
              <a:pathLst>
                <a:path w="3556" h="3047" extrusionOk="0">
                  <a:moveTo>
                    <a:pt x="1372" y="858"/>
                  </a:moveTo>
                  <a:cubicBezTo>
                    <a:pt x="1555" y="858"/>
                    <a:pt x="1647" y="1075"/>
                    <a:pt x="1521" y="1212"/>
                  </a:cubicBezTo>
                  <a:cubicBezTo>
                    <a:pt x="1477" y="1252"/>
                    <a:pt x="1425" y="1270"/>
                    <a:pt x="1375" y="1270"/>
                  </a:cubicBezTo>
                  <a:cubicBezTo>
                    <a:pt x="1267" y="1270"/>
                    <a:pt x="1167" y="1188"/>
                    <a:pt x="1167" y="1064"/>
                  </a:cubicBezTo>
                  <a:cubicBezTo>
                    <a:pt x="1178" y="949"/>
                    <a:pt x="1258" y="869"/>
                    <a:pt x="1372" y="869"/>
                  </a:cubicBezTo>
                  <a:lnTo>
                    <a:pt x="1372" y="858"/>
                  </a:lnTo>
                  <a:close/>
                  <a:moveTo>
                    <a:pt x="2527" y="858"/>
                  </a:moveTo>
                  <a:cubicBezTo>
                    <a:pt x="2710" y="858"/>
                    <a:pt x="2801" y="1075"/>
                    <a:pt x="2676" y="1212"/>
                  </a:cubicBezTo>
                  <a:cubicBezTo>
                    <a:pt x="2632" y="1252"/>
                    <a:pt x="2580" y="1270"/>
                    <a:pt x="2530" y="1270"/>
                  </a:cubicBezTo>
                  <a:cubicBezTo>
                    <a:pt x="2422" y="1270"/>
                    <a:pt x="2321" y="1188"/>
                    <a:pt x="2321" y="1064"/>
                  </a:cubicBezTo>
                  <a:cubicBezTo>
                    <a:pt x="2333" y="949"/>
                    <a:pt x="2413" y="869"/>
                    <a:pt x="2527" y="869"/>
                  </a:cubicBezTo>
                  <a:lnTo>
                    <a:pt x="2527" y="858"/>
                  </a:lnTo>
                  <a:close/>
                  <a:moveTo>
                    <a:pt x="2796" y="1420"/>
                  </a:moveTo>
                  <a:cubicBezTo>
                    <a:pt x="2821" y="1420"/>
                    <a:pt x="2846" y="1423"/>
                    <a:pt x="2870" y="1429"/>
                  </a:cubicBezTo>
                  <a:cubicBezTo>
                    <a:pt x="2939" y="1441"/>
                    <a:pt x="2984" y="1498"/>
                    <a:pt x="3007" y="1578"/>
                  </a:cubicBezTo>
                  <a:cubicBezTo>
                    <a:pt x="3030" y="1692"/>
                    <a:pt x="3030" y="1807"/>
                    <a:pt x="2984" y="1910"/>
                  </a:cubicBezTo>
                  <a:cubicBezTo>
                    <a:pt x="2916" y="2070"/>
                    <a:pt x="2813" y="2207"/>
                    <a:pt x="2676" y="2310"/>
                  </a:cubicBezTo>
                  <a:cubicBezTo>
                    <a:pt x="2485" y="2453"/>
                    <a:pt x="2257" y="2524"/>
                    <a:pt x="2030" y="2524"/>
                  </a:cubicBezTo>
                  <a:cubicBezTo>
                    <a:pt x="1822" y="2524"/>
                    <a:pt x="1616" y="2464"/>
                    <a:pt x="1441" y="2344"/>
                  </a:cubicBezTo>
                  <a:cubicBezTo>
                    <a:pt x="1292" y="2252"/>
                    <a:pt x="1178" y="2115"/>
                    <a:pt x="1109" y="1967"/>
                  </a:cubicBezTo>
                  <a:cubicBezTo>
                    <a:pt x="1052" y="1864"/>
                    <a:pt x="1041" y="1738"/>
                    <a:pt x="1064" y="1624"/>
                  </a:cubicBezTo>
                  <a:cubicBezTo>
                    <a:pt x="1075" y="1555"/>
                    <a:pt x="1132" y="1498"/>
                    <a:pt x="1201" y="1464"/>
                  </a:cubicBezTo>
                  <a:cubicBezTo>
                    <a:pt x="1228" y="1456"/>
                    <a:pt x="1256" y="1453"/>
                    <a:pt x="1284" y="1453"/>
                  </a:cubicBezTo>
                  <a:cubicBezTo>
                    <a:pt x="1387" y="1453"/>
                    <a:pt x="1496" y="1494"/>
                    <a:pt x="1612" y="1521"/>
                  </a:cubicBezTo>
                  <a:cubicBezTo>
                    <a:pt x="1750" y="1555"/>
                    <a:pt x="1887" y="1578"/>
                    <a:pt x="2035" y="1578"/>
                  </a:cubicBezTo>
                  <a:cubicBezTo>
                    <a:pt x="2173" y="1567"/>
                    <a:pt x="2321" y="1544"/>
                    <a:pt x="2458" y="1498"/>
                  </a:cubicBezTo>
                  <a:cubicBezTo>
                    <a:pt x="2569" y="1470"/>
                    <a:pt x="2688" y="1420"/>
                    <a:pt x="2796" y="1420"/>
                  </a:cubicBezTo>
                  <a:close/>
                  <a:moveTo>
                    <a:pt x="2035" y="0"/>
                  </a:moveTo>
                  <a:cubicBezTo>
                    <a:pt x="675" y="0"/>
                    <a:pt x="0" y="1647"/>
                    <a:pt x="949" y="2595"/>
                  </a:cubicBezTo>
                  <a:cubicBezTo>
                    <a:pt x="1261" y="2907"/>
                    <a:pt x="1643" y="3046"/>
                    <a:pt x="2018" y="3046"/>
                  </a:cubicBezTo>
                  <a:cubicBezTo>
                    <a:pt x="2799" y="3046"/>
                    <a:pt x="3548" y="2440"/>
                    <a:pt x="3556" y="1521"/>
                  </a:cubicBezTo>
                  <a:cubicBezTo>
                    <a:pt x="3556" y="686"/>
                    <a:pt x="2870" y="0"/>
                    <a:pt x="203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12;p44"/>
            <p:cNvSpPr/>
            <p:nvPr/>
          </p:nvSpPr>
          <p:spPr>
            <a:xfrm>
              <a:off x="6256585" y="2984149"/>
              <a:ext cx="185480" cy="224842"/>
            </a:xfrm>
            <a:custGeom>
              <a:avLst/>
              <a:gdLst/>
              <a:ahLst/>
              <a:cxnLst/>
              <a:rect l="l" t="t" r="r" b="b"/>
              <a:pathLst>
                <a:path w="5386" h="6529" extrusionOk="0">
                  <a:moveTo>
                    <a:pt x="4471" y="1"/>
                  </a:moveTo>
                  <a:lnTo>
                    <a:pt x="995" y="321"/>
                  </a:lnTo>
                  <a:cubicBezTo>
                    <a:pt x="995" y="321"/>
                    <a:pt x="1" y="6231"/>
                    <a:pt x="1155" y="6528"/>
                  </a:cubicBezTo>
                  <a:lnTo>
                    <a:pt x="5385" y="6528"/>
                  </a:lnTo>
                  <a:cubicBezTo>
                    <a:pt x="5385" y="6528"/>
                    <a:pt x="3865" y="1887"/>
                    <a:pt x="44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13;p44"/>
            <p:cNvSpPr/>
            <p:nvPr/>
          </p:nvSpPr>
          <p:spPr>
            <a:xfrm>
              <a:off x="6288094" y="2781767"/>
              <a:ext cx="97665" cy="93463"/>
            </a:xfrm>
            <a:custGeom>
              <a:avLst/>
              <a:gdLst/>
              <a:ahLst/>
              <a:cxnLst/>
              <a:rect l="l" t="t" r="r" b="b"/>
              <a:pathLst>
                <a:path w="2836" h="2714" extrusionOk="0">
                  <a:moveTo>
                    <a:pt x="1356" y="0"/>
                  </a:moveTo>
                  <a:cubicBezTo>
                    <a:pt x="664" y="0"/>
                    <a:pt x="0" y="542"/>
                    <a:pt x="0" y="1362"/>
                  </a:cubicBezTo>
                  <a:cubicBezTo>
                    <a:pt x="0" y="2173"/>
                    <a:pt x="663" y="2713"/>
                    <a:pt x="1354" y="2713"/>
                  </a:cubicBezTo>
                  <a:cubicBezTo>
                    <a:pt x="1686" y="2713"/>
                    <a:pt x="2024" y="2589"/>
                    <a:pt x="2298" y="2311"/>
                  </a:cubicBezTo>
                  <a:cubicBezTo>
                    <a:pt x="2835" y="1785"/>
                    <a:pt x="2835" y="928"/>
                    <a:pt x="2298" y="402"/>
                  </a:cubicBezTo>
                  <a:cubicBezTo>
                    <a:pt x="2024" y="124"/>
                    <a:pt x="1687" y="0"/>
                    <a:pt x="1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14;p44"/>
            <p:cNvSpPr/>
            <p:nvPr/>
          </p:nvSpPr>
          <p:spPr>
            <a:xfrm>
              <a:off x="8125788" y="2640096"/>
              <a:ext cx="29961" cy="114987"/>
            </a:xfrm>
            <a:custGeom>
              <a:avLst/>
              <a:gdLst/>
              <a:ahLst/>
              <a:cxnLst/>
              <a:rect l="l" t="t" r="r" b="b"/>
              <a:pathLst>
                <a:path w="870" h="3339" extrusionOk="0">
                  <a:moveTo>
                    <a:pt x="332" y="0"/>
                  </a:moveTo>
                  <a:cubicBezTo>
                    <a:pt x="0" y="0"/>
                    <a:pt x="423" y="3338"/>
                    <a:pt x="423" y="3338"/>
                  </a:cubicBezTo>
                  <a:lnTo>
                    <a:pt x="869" y="3338"/>
                  </a:lnTo>
                  <a:cubicBezTo>
                    <a:pt x="869" y="333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15;p44"/>
            <p:cNvSpPr/>
            <p:nvPr/>
          </p:nvSpPr>
          <p:spPr>
            <a:xfrm>
              <a:off x="8163565" y="2640096"/>
              <a:ext cx="29582" cy="114987"/>
            </a:xfrm>
            <a:custGeom>
              <a:avLst/>
              <a:gdLst/>
              <a:ahLst/>
              <a:cxnLst/>
              <a:rect l="l" t="t" r="r" b="b"/>
              <a:pathLst>
                <a:path w="859" h="3339" extrusionOk="0">
                  <a:moveTo>
                    <a:pt x="332" y="0"/>
                  </a:moveTo>
                  <a:cubicBezTo>
                    <a:pt x="1" y="0"/>
                    <a:pt x="424" y="3338"/>
                    <a:pt x="424" y="3338"/>
                  </a:cubicBezTo>
                  <a:lnTo>
                    <a:pt x="858" y="3338"/>
                  </a:lnTo>
                  <a:cubicBezTo>
                    <a:pt x="858" y="3338"/>
                    <a:pt x="664" y="0"/>
                    <a:pt x="3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16;p44"/>
            <p:cNvSpPr/>
            <p:nvPr/>
          </p:nvSpPr>
          <p:spPr>
            <a:xfrm>
              <a:off x="8221039" y="2640096"/>
              <a:ext cx="29582" cy="114987"/>
            </a:xfrm>
            <a:custGeom>
              <a:avLst/>
              <a:gdLst/>
              <a:ahLst/>
              <a:cxnLst/>
              <a:rect l="l" t="t" r="r" b="b"/>
              <a:pathLst>
                <a:path w="859" h="3339" extrusionOk="0">
                  <a:moveTo>
                    <a:pt x="332" y="0"/>
                  </a:moveTo>
                  <a:cubicBezTo>
                    <a:pt x="1" y="0"/>
                    <a:pt x="412" y="3338"/>
                    <a:pt x="412" y="3338"/>
                  </a:cubicBezTo>
                  <a:lnTo>
                    <a:pt x="858" y="3338"/>
                  </a:lnTo>
                  <a:cubicBezTo>
                    <a:pt x="858" y="3338"/>
                    <a:pt x="664" y="0"/>
                    <a:pt x="3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17;p44"/>
            <p:cNvSpPr/>
            <p:nvPr/>
          </p:nvSpPr>
          <p:spPr>
            <a:xfrm>
              <a:off x="8197829" y="2646776"/>
              <a:ext cx="26792" cy="116158"/>
            </a:xfrm>
            <a:custGeom>
              <a:avLst/>
              <a:gdLst/>
              <a:ahLst/>
              <a:cxnLst/>
              <a:rect l="l" t="t" r="r" b="b"/>
              <a:pathLst>
                <a:path w="778" h="3373" extrusionOk="0">
                  <a:moveTo>
                    <a:pt x="0" y="3304"/>
                  </a:moveTo>
                  <a:lnTo>
                    <a:pt x="115" y="3327"/>
                  </a:lnTo>
                  <a:cubicBezTo>
                    <a:pt x="115" y="3327"/>
                    <a:pt x="115" y="3324"/>
                    <a:pt x="115" y="3319"/>
                  </a:cubicBezTo>
                  <a:lnTo>
                    <a:pt x="115" y="3319"/>
                  </a:lnTo>
                  <a:lnTo>
                    <a:pt x="0" y="3304"/>
                  </a:lnTo>
                  <a:close/>
                  <a:moveTo>
                    <a:pt x="439" y="0"/>
                  </a:moveTo>
                  <a:cubicBezTo>
                    <a:pt x="124" y="0"/>
                    <a:pt x="115" y="3133"/>
                    <a:pt x="115" y="3319"/>
                  </a:cubicBezTo>
                  <a:lnTo>
                    <a:pt x="115" y="3319"/>
                  </a:lnTo>
                  <a:lnTo>
                    <a:pt x="549" y="3373"/>
                  </a:lnTo>
                  <a:cubicBezTo>
                    <a:pt x="549" y="3373"/>
                    <a:pt x="778" y="46"/>
                    <a:pt x="446" y="0"/>
                  </a:cubicBezTo>
                  <a:cubicBezTo>
                    <a:pt x="444" y="0"/>
                    <a:pt x="442" y="0"/>
                    <a:pt x="4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18;p44"/>
            <p:cNvSpPr/>
            <p:nvPr/>
          </p:nvSpPr>
          <p:spPr>
            <a:xfrm>
              <a:off x="8152166" y="2640096"/>
              <a:ext cx="29926" cy="114987"/>
            </a:xfrm>
            <a:custGeom>
              <a:avLst/>
              <a:gdLst/>
              <a:ahLst/>
              <a:cxnLst/>
              <a:rect l="l" t="t" r="r" b="b"/>
              <a:pathLst>
                <a:path w="869" h="3339" extrusionOk="0">
                  <a:moveTo>
                    <a:pt x="332" y="0"/>
                  </a:moveTo>
                  <a:cubicBezTo>
                    <a:pt x="0" y="0"/>
                    <a:pt x="423" y="3338"/>
                    <a:pt x="423" y="3338"/>
                  </a:cubicBezTo>
                  <a:lnTo>
                    <a:pt x="869" y="3338"/>
                  </a:lnTo>
                  <a:cubicBezTo>
                    <a:pt x="869" y="333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019;p44"/>
            <p:cNvSpPr/>
            <p:nvPr/>
          </p:nvSpPr>
          <p:spPr>
            <a:xfrm>
              <a:off x="8119073" y="2755044"/>
              <a:ext cx="153178" cy="178386"/>
            </a:xfrm>
            <a:custGeom>
              <a:avLst/>
              <a:gdLst/>
              <a:ahLst/>
              <a:cxnLst/>
              <a:rect l="l" t="t" r="r" b="b"/>
              <a:pathLst>
                <a:path w="4448" h="5180" extrusionOk="0">
                  <a:moveTo>
                    <a:pt x="1" y="0"/>
                  </a:moveTo>
                  <a:lnTo>
                    <a:pt x="538" y="5179"/>
                  </a:lnTo>
                  <a:lnTo>
                    <a:pt x="4448" y="5053"/>
                  </a:lnTo>
                  <a:lnTo>
                    <a:pt x="444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020;p44"/>
            <p:cNvSpPr/>
            <p:nvPr/>
          </p:nvSpPr>
          <p:spPr>
            <a:xfrm>
              <a:off x="8061599" y="3108567"/>
              <a:ext cx="374060" cy="100420"/>
            </a:xfrm>
            <a:custGeom>
              <a:avLst/>
              <a:gdLst/>
              <a:ahLst/>
              <a:cxnLst/>
              <a:rect l="l" t="t" r="r" b="b"/>
              <a:pathLst>
                <a:path w="10862" h="2916" extrusionOk="0">
                  <a:moveTo>
                    <a:pt x="1" y="0"/>
                  </a:moveTo>
                  <a:lnTo>
                    <a:pt x="275" y="2915"/>
                  </a:lnTo>
                  <a:lnTo>
                    <a:pt x="10861" y="2881"/>
                  </a:lnTo>
                  <a:lnTo>
                    <a:pt x="1030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021;p44"/>
            <p:cNvSpPr/>
            <p:nvPr/>
          </p:nvSpPr>
          <p:spPr>
            <a:xfrm>
              <a:off x="8012389" y="3016450"/>
              <a:ext cx="371684" cy="100799"/>
            </a:xfrm>
            <a:custGeom>
              <a:avLst/>
              <a:gdLst/>
              <a:ahLst/>
              <a:cxnLst/>
              <a:rect l="l" t="t" r="r" b="b"/>
              <a:pathLst>
                <a:path w="10793" h="2927" extrusionOk="0">
                  <a:moveTo>
                    <a:pt x="1" y="0"/>
                  </a:moveTo>
                  <a:lnTo>
                    <a:pt x="252" y="2927"/>
                  </a:lnTo>
                  <a:lnTo>
                    <a:pt x="10793" y="2721"/>
                  </a:lnTo>
                  <a:lnTo>
                    <a:pt x="10312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022;p44"/>
            <p:cNvSpPr/>
            <p:nvPr/>
          </p:nvSpPr>
          <p:spPr>
            <a:xfrm>
              <a:off x="8142318" y="3147136"/>
              <a:ext cx="222087" cy="18941"/>
            </a:xfrm>
            <a:custGeom>
              <a:avLst/>
              <a:gdLst/>
              <a:ahLst/>
              <a:cxnLst/>
              <a:rect l="l" t="t" r="r" b="b"/>
              <a:pathLst>
                <a:path w="6449" h="550" extrusionOk="0">
                  <a:moveTo>
                    <a:pt x="0" y="1"/>
                  </a:moveTo>
                  <a:lnTo>
                    <a:pt x="0" y="538"/>
                  </a:lnTo>
                  <a:lnTo>
                    <a:pt x="6448" y="549"/>
                  </a:lnTo>
                  <a:lnTo>
                    <a:pt x="6448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023;p44"/>
            <p:cNvSpPr/>
            <p:nvPr/>
          </p:nvSpPr>
          <p:spPr>
            <a:xfrm>
              <a:off x="8013595" y="3030225"/>
              <a:ext cx="350815" cy="67739"/>
            </a:xfrm>
            <a:custGeom>
              <a:avLst/>
              <a:gdLst/>
              <a:ahLst/>
              <a:cxnLst/>
              <a:rect l="l" t="t" r="r" b="b"/>
              <a:pathLst>
                <a:path w="10187" h="1967" extrusionOk="0">
                  <a:moveTo>
                    <a:pt x="0" y="0"/>
                  </a:moveTo>
                  <a:lnTo>
                    <a:pt x="160" y="1967"/>
                  </a:lnTo>
                  <a:lnTo>
                    <a:pt x="10186" y="1875"/>
                  </a:lnTo>
                  <a:lnTo>
                    <a:pt x="9866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024;p44"/>
            <p:cNvSpPr/>
            <p:nvPr/>
          </p:nvSpPr>
          <p:spPr>
            <a:xfrm>
              <a:off x="8018691" y="3053848"/>
              <a:ext cx="316584" cy="7094"/>
            </a:xfrm>
            <a:custGeom>
              <a:avLst/>
              <a:gdLst/>
              <a:ahLst/>
              <a:cxnLst/>
              <a:rect l="l" t="t" r="r" b="b"/>
              <a:pathLst>
                <a:path w="9193" h="206" extrusionOk="0">
                  <a:moveTo>
                    <a:pt x="355" y="0"/>
                  </a:moveTo>
                  <a:cubicBezTo>
                    <a:pt x="241" y="0"/>
                    <a:pt x="115" y="0"/>
                    <a:pt x="1" y="23"/>
                  </a:cubicBezTo>
                  <a:cubicBezTo>
                    <a:pt x="115" y="46"/>
                    <a:pt x="241" y="57"/>
                    <a:pt x="355" y="57"/>
                  </a:cubicBezTo>
                  <a:lnTo>
                    <a:pt x="1350" y="92"/>
                  </a:lnTo>
                  <a:cubicBezTo>
                    <a:pt x="2173" y="126"/>
                    <a:pt x="3327" y="149"/>
                    <a:pt x="4596" y="172"/>
                  </a:cubicBezTo>
                  <a:cubicBezTo>
                    <a:pt x="5865" y="195"/>
                    <a:pt x="7009" y="206"/>
                    <a:pt x="7843" y="206"/>
                  </a:cubicBezTo>
                  <a:lnTo>
                    <a:pt x="8838" y="206"/>
                  </a:lnTo>
                  <a:cubicBezTo>
                    <a:pt x="8952" y="206"/>
                    <a:pt x="9078" y="206"/>
                    <a:pt x="9192" y="183"/>
                  </a:cubicBezTo>
                  <a:cubicBezTo>
                    <a:pt x="9078" y="160"/>
                    <a:pt x="8952" y="149"/>
                    <a:pt x="8838" y="149"/>
                  </a:cubicBezTo>
                  <a:lnTo>
                    <a:pt x="7843" y="115"/>
                  </a:lnTo>
                  <a:cubicBezTo>
                    <a:pt x="7020" y="92"/>
                    <a:pt x="5865" y="57"/>
                    <a:pt x="4596" y="35"/>
                  </a:cubicBezTo>
                  <a:cubicBezTo>
                    <a:pt x="3327" y="12"/>
                    <a:pt x="2173" y="0"/>
                    <a:pt x="135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025;p44"/>
            <p:cNvSpPr/>
            <p:nvPr/>
          </p:nvSpPr>
          <p:spPr>
            <a:xfrm>
              <a:off x="8016350" y="3067623"/>
              <a:ext cx="318926" cy="6715"/>
            </a:xfrm>
            <a:custGeom>
              <a:avLst/>
              <a:gdLst/>
              <a:ahLst/>
              <a:cxnLst/>
              <a:rect l="l" t="t" r="r" b="b"/>
              <a:pathLst>
                <a:path w="9261" h="195" extrusionOk="0">
                  <a:moveTo>
                    <a:pt x="7900" y="0"/>
                  </a:moveTo>
                  <a:cubicBezTo>
                    <a:pt x="7065" y="0"/>
                    <a:pt x="5899" y="12"/>
                    <a:pt x="4630" y="35"/>
                  </a:cubicBezTo>
                  <a:cubicBezTo>
                    <a:pt x="3350" y="46"/>
                    <a:pt x="2195" y="69"/>
                    <a:pt x="1349" y="103"/>
                  </a:cubicBezTo>
                  <a:lnTo>
                    <a:pt x="366" y="138"/>
                  </a:lnTo>
                  <a:cubicBezTo>
                    <a:pt x="240" y="138"/>
                    <a:pt x="114" y="149"/>
                    <a:pt x="0" y="172"/>
                  </a:cubicBezTo>
                  <a:cubicBezTo>
                    <a:pt x="81" y="180"/>
                    <a:pt x="167" y="188"/>
                    <a:pt x="256" y="188"/>
                  </a:cubicBezTo>
                  <a:cubicBezTo>
                    <a:pt x="292" y="188"/>
                    <a:pt x="329" y="187"/>
                    <a:pt x="366" y="183"/>
                  </a:cubicBezTo>
                  <a:lnTo>
                    <a:pt x="1360" y="195"/>
                  </a:lnTo>
                  <a:cubicBezTo>
                    <a:pt x="2195" y="195"/>
                    <a:pt x="3361" y="183"/>
                    <a:pt x="4630" y="172"/>
                  </a:cubicBezTo>
                  <a:cubicBezTo>
                    <a:pt x="5910" y="149"/>
                    <a:pt x="7065" y="126"/>
                    <a:pt x="7911" y="103"/>
                  </a:cubicBezTo>
                  <a:lnTo>
                    <a:pt x="8894" y="69"/>
                  </a:lnTo>
                  <a:cubicBezTo>
                    <a:pt x="9020" y="69"/>
                    <a:pt x="9146" y="58"/>
                    <a:pt x="9260" y="35"/>
                  </a:cubicBezTo>
                  <a:cubicBezTo>
                    <a:pt x="9146" y="12"/>
                    <a:pt x="9020" y="12"/>
                    <a:pt x="8906" y="12"/>
                  </a:cubicBezTo>
                  <a:lnTo>
                    <a:pt x="790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026;p44"/>
            <p:cNvSpPr/>
            <p:nvPr/>
          </p:nvSpPr>
          <p:spPr>
            <a:xfrm>
              <a:off x="8041144" y="2923920"/>
              <a:ext cx="371684" cy="100833"/>
            </a:xfrm>
            <a:custGeom>
              <a:avLst/>
              <a:gdLst/>
              <a:ahLst/>
              <a:cxnLst/>
              <a:rect l="l" t="t" r="r" b="b"/>
              <a:pathLst>
                <a:path w="10793" h="2928" extrusionOk="0">
                  <a:moveTo>
                    <a:pt x="0" y="1"/>
                  </a:moveTo>
                  <a:lnTo>
                    <a:pt x="252" y="2927"/>
                  </a:lnTo>
                  <a:lnTo>
                    <a:pt x="10792" y="2721"/>
                  </a:lnTo>
                  <a:lnTo>
                    <a:pt x="10312" y="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027;p44"/>
            <p:cNvSpPr/>
            <p:nvPr/>
          </p:nvSpPr>
          <p:spPr>
            <a:xfrm>
              <a:off x="8042315" y="2937694"/>
              <a:ext cx="350815" cy="68152"/>
            </a:xfrm>
            <a:custGeom>
              <a:avLst/>
              <a:gdLst/>
              <a:ahLst/>
              <a:cxnLst/>
              <a:rect l="l" t="t" r="r" b="b"/>
              <a:pathLst>
                <a:path w="10187" h="1979" extrusionOk="0">
                  <a:moveTo>
                    <a:pt x="1" y="1"/>
                  </a:moveTo>
                  <a:lnTo>
                    <a:pt x="161" y="1979"/>
                  </a:lnTo>
                  <a:lnTo>
                    <a:pt x="10187" y="1876"/>
                  </a:lnTo>
                  <a:lnTo>
                    <a:pt x="9866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028;p44"/>
            <p:cNvSpPr/>
            <p:nvPr/>
          </p:nvSpPr>
          <p:spPr>
            <a:xfrm>
              <a:off x="8047446" y="2961559"/>
              <a:ext cx="316963" cy="7060"/>
            </a:xfrm>
            <a:custGeom>
              <a:avLst/>
              <a:gdLst/>
              <a:ahLst/>
              <a:cxnLst/>
              <a:rect l="l" t="t" r="r" b="b"/>
              <a:pathLst>
                <a:path w="9204" h="205" extrusionOk="0">
                  <a:moveTo>
                    <a:pt x="265" y="1"/>
                  </a:moveTo>
                  <a:cubicBezTo>
                    <a:pt x="174" y="1"/>
                    <a:pt x="84" y="11"/>
                    <a:pt x="0" y="28"/>
                  </a:cubicBezTo>
                  <a:cubicBezTo>
                    <a:pt x="115" y="39"/>
                    <a:pt x="240" y="51"/>
                    <a:pt x="366" y="51"/>
                  </a:cubicBezTo>
                  <a:lnTo>
                    <a:pt x="1349" y="97"/>
                  </a:lnTo>
                  <a:cubicBezTo>
                    <a:pt x="2184" y="119"/>
                    <a:pt x="3327" y="154"/>
                    <a:pt x="4596" y="165"/>
                  </a:cubicBezTo>
                  <a:cubicBezTo>
                    <a:pt x="5865" y="188"/>
                    <a:pt x="7020" y="199"/>
                    <a:pt x="7854" y="199"/>
                  </a:cubicBezTo>
                  <a:lnTo>
                    <a:pt x="8837" y="199"/>
                  </a:lnTo>
                  <a:cubicBezTo>
                    <a:pt x="8871" y="203"/>
                    <a:pt x="8905" y="204"/>
                    <a:pt x="8940" y="204"/>
                  </a:cubicBezTo>
                  <a:cubicBezTo>
                    <a:pt x="9025" y="204"/>
                    <a:pt x="9114" y="196"/>
                    <a:pt x="9203" y="188"/>
                  </a:cubicBezTo>
                  <a:cubicBezTo>
                    <a:pt x="9077" y="165"/>
                    <a:pt x="8952" y="154"/>
                    <a:pt x="8837" y="154"/>
                  </a:cubicBezTo>
                  <a:lnTo>
                    <a:pt x="7854" y="108"/>
                  </a:lnTo>
                  <a:cubicBezTo>
                    <a:pt x="7020" y="85"/>
                    <a:pt x="5876" y="62"/>
                    <a:pt x="4596" y="39"/>
                  </a:cubicBezTo>
                  <a:cubicBezTo>
                    <a:pt x="3327" y="17"/>
                    <a:pt x="2184" y="5"/>
                    <a:pt x="1349" y="5"/>
                  </a:cubicBezTo>
                  <a:lnTo>
                    <a:pt x="366" y="5"/>
                  </a:lnTo>
                  <a:cubicBezTo>
                    <a:pt x="332" y="2"/>
                    <a:pt x="299" y="1"/>
                    <a:pt x="26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029;p44"/>
            <p:cNvSpPr/>
            <p:nvPr/>
          </p:nvSpPr>
          <p:spPr>
            <a:xfrm>
              <a:off x="8045069" y="2975506"/>
              <a:ext cx="319339" cy="6474"/>
            </a:xfrm>
            <a:custGeom>
              <a:avLst/>
              <a:gdLst/>
              <a:ahLst/>
              <a:cxnLst/>
              <a:rect l="l" t="t" r="r" b="b"/>
              <a:pathLst>
                <a:path w="9273" h="188" extrusionOk="0">
                  <a:moveTo>
                    <a:pt x="7912" y="0"/>
                  </a:moveTo>
                  <a:cubicBezTo>
                    <a:pt x="7077" y="0"/>
                    <a:pt x="5911" y="12"/>
                    <a:pt x="4631" y="35"/>
                  </a:cubicBezTo>
                  <a:cubicBezTo>
                    <a:pt x="3362" y="46"/>
                    <a:pt x="2196" y="69"/>
                    <a:pt x="1361" y="92"/>
                  </a:cubicBezTo>
                  <a:lnTo>
                    <a:pt x="355" y="137"/>
                  </a:lnTo>
                  <a:cubicBezTo>
                    <a:pt x="324" y="134"/>
                    <a:pt x="293" y="133"/>
                    <a:pt x="261" y="133"/>
                  </a:cubicBezTo>
                  <a:cubicBezTo>
                    <a:pt x="174" y="133"/>
                    <a:pt x="84" y="144"/>
                    <a:pt x="1" y="160"/>
                  </a:cubicBezTo>
                  <a:cubicBezTo>
                    <a:pt x="84" y="177"/>
                    <a:pt x="174" y="188"/>
                    <a:pt x="261" y="188"/>
                  </a:cubicBezTo>
                  <a:cubicBezTo>
                    <a:pt x="293" y="188"/>
                    <a:pt x="324" y="186"/>
                    <a:pt x="355" y="183"/>
                  </a:cubicBezTo>
                  <a:lnTo>
                    <a:pt x="1361" y="183"/>
                  </a:lnTo>
                  <a:cubicBezTo>
                    <a:pt x="2196" y="183"/>
                    <a:pt x="3362" y="183"/>
                    <a:pt x="4631" y="160"/>
                  </a:cubicBezTo>
                  <a:cubicBezTo>
                    <a:pt x="5911" y="137"/>
                    <a:pt x="7077" y="115"/>
                    <a:pt x="7912" y="92"/>
                  </a:cubicBezTo>
                  <a:lnTo>
                    <a:pt x="8906" y="57"/>
                  </a:lnTo>
                  <a:cubicBezTo>
                    <a:pt x="9021" y="57"/>
                    <a:pt x="9146" y="46"/>
                    <a:pt x="9272" y="23"/>
                  </a:cubicBezTo>
                  <a:cubicBezTo>
                    <a:pt x="9146" y="12"/>
                    <a:pt x="9021" y="0"/>
                    <a:pt x="890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030;p44"/>
            <p:cNvSpPr/>
            <p:nvPr/>
          </p:nvSpPr>
          <p:spPr>
            <a:xfrm>
              <a:off x="7725018" y="2793613"/>
              <a:ext cx="38226" cy="230731"/>
            </a:xfrm>
            <a:custGeom>
              <a:avLst/>
              <a:gdLst/>
              <a:ahLst/>
              <a:cxnLst/>
              <a:rect l="l" t="t" r="r" b="b"/>
              <a:pathLst>
                <a:path w="1110" h="6700" extrusionOk="0">
                  <a:moveTo>
                    <a:pt x="595" y="1"/>
                  </a:moveTo>
                  <a:lnTo>
                    <a:pt x="595" y="1"/>
                  </a:lnTo>
                  <a:cubicBezTo>
                    <a:pt x="549" y="81"/>
                    <a:pt x="503" y="161"/>
                    <a:pt x="469" y="252"/>
                  </a:cubicBezTo>
                  <a:cubicBezTo>
                    <a:pt x="355" y="492"/>
                    <a:pt x="275" y="744"/>
                    <a:pt x="195" y="1007"/>
                  </a:cubicBezTo>
                  <a:cubicBezTo>
                    <a:pt x="80" y="1384"/>
                    <a:pt x="69" y="1795"/>
                    <a:pt x="160" y="2184"/>
                  </a:cubicBezTo>
                  <a:cubicBezTo>
                    <a:pt x="218" y="2413"/>
                    <a:pt x="332" y="2630"/>
                    <a:pt x="480" y="2813"/>
                  </a:cubicBezTo>
                  <a:cubicBezTo>
                    <a:pt x="641" y="2996"/>
                    <a:pt x="778" y="3190"/>
                    <a:pt x="892" y="3407"/>
                  </a:cubicBezTo>
                  <a:cubicBezTo>
                    <a:pt x="972" y="3625"/>
                    <a:pt x="938" y="3865"/>
                    <a:pt x="812" y="4059"/>
                  </a:cubicBezTo>
                  <a:cubicBezTo>
                    <a:pt x="686" y="4242"/>
                    <a:pt x="561" y="4425"/>
                    <a:pt x="400" y="4596"/>
                  </a:cubicBezTo>
                  <a:cubicBezTo>
                    <a:pt x="138" y="4905"/>
                    <a:pt x="0" y="5294"/>
                    <a:pt x="12" y="5705"/>
                  </a:cubicBezTo>
                  <a:cubicBezTo>
                    <a:pt x="12" y="5980"/>
                    <a:pt x="92" y="6243"/>
                    <a:pt x="229" y="6471"/>
                  </a:cubicBezTo>
                  <a:cubicBezTo>
                    <a:pt x="275" y="6563"/>
                    <a:pt x="332" y="6643"/>
                    <a:pt x="412" y="6700"/>
                  </a:cubicBezTo>
                  <a:cubicBezTo>
                    <a:pt x="412" y="6688"/>
                    <a:pt x="355" y="6608"/>
                    <a:pt x="263" y="6448"/>
                  </a:cubicBezTo>
                  <a:cubicBezTo>
                    <a:pt x="160" y="6220"/>
                    <a:pt x="92" y="5957"/>
                    <a:pt x="103" y="5705"/>
                  </a:cubicBezTo>
                  <a:cubicBezTo>
                    <a:pt x="103" y="5328"/>
                    <a:pt x="240" y="4962"/>
                    <a:pt x="503" y="4676"/>
                  </a:cubicBezTo>
                  <a:cubicBezTo>
                    <a:pt x="652" y="4505"/>
                    <a:pt x="801" y="4322"/>
                    <a:pt x="926" y="4116"/>
                  </a:cubicBezTo>
                  <a:cubicBezTo>
                    <a:pt x="1075" y="3899"/>
                    <a:pt x="1109" y="3613"/>
                    <a:pt x="1018" y="3350"/>
                  </a:cubicBezTo>
                  <a:cubicBezTo>
                    <a:pt x="903" y="3122"/>
                    <a:pt x="755" y="2916"/>
                    <a:pt x="583" y="2733"/>
                  </a:cubicBezTo>
                  <a:cubicBezTo>
                    <a:pt x="446" y="2561"/>
                    <a:pt x="343" y="2367"/>
                    <a:pt x="275" y="2150"/>
                  </a:cubicBezTo>
                  <a:cubicBezTo>
                    <a:pt x="195" y="1784"/>
                    <a:pt x="195" y="1395"/>
                    <a:pt x="298" y="1030"/>
                  </a:cubicBezTo>
                  <a:cubicBezTo>
                    <a:pt x="458" y="389"/>
                    <a:pt x="629" y="12"/>
                    <a:pt x="59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031;p44"/>
            <p:cNvSpPr/>
            <p:nvPr/>
          </p:nvSpPr>
          <p:spPr>
            <a:xfrm>
              <a:off x="7768305" y="2793613"/>
              <a:ext cx="38226" cy="230731"/>
            </a:xfrm>
            <a:custGeom>
              <a:avLst/>
              <a:gdLst/>
              <a:ahLst/>
              <a:cxnLst/>
              <a:rect l="l" t="t" r="r" b="b"/>
              <a:pathLst>
                <a:path w="1110" h="6700" extrusionOk="0">
                  <a:moveTo>
                    <a:pt x="595" y="1"/>
                  </a:moveTo>
                  <a:lnTo>
                    <a:pt x="595" y="1"/>
                  </a:lnTo>
                  <a:cubicBezTo>
                    <a:pt x="550" y="81"/>
                    <a:pt x="504" y="172"/>
                    <a:pt x="470" y="264"/>
                  </a:cubicBezTo>
                  <a:cubicBezTo>
                    <a:pt x="355" y="504"/>
                    <a:pt x="275" y="755"/>
                    <a:pt x="195" y="1007"/>
                  </a:cubicBezTo>
                  <a:cubicBezTo>
                    <a:pt x="81" y="1395"/>
                    <a:pt x="69" y="1795"/>
                    <a:pt x="161" y="2196"/>
                  </a:cubicBezTo>
                  <a:cubicBezTo>
                    <a:pt x="218" y="2424"/>
                    <a:pt x="332" y="2641"/>
                    <a:pt x="481" y="2824"/>
                  </a:cubicBezTo>
                  <a:cubicBezTo>
                    <a:pt x="641" y="2996"/>
                    <a:pt x="778" y="3202"/>
                    <a:pt x="893" y="3419"/>
                  </a:cubicBezTo>
                  <a:cubicBezTo>
                    <a:pt x="973" y="3625"/>
                    <a:pt x="938" y="3876"/>
                    <a:pt x="813" y="4059"/>
                  </a:cubicBezTo>
                  <a:cubicBezTo>
                    <a:pt x="687" y="4253"/>
                    <a:pt x="550" y="4436"/>
                    <a:pt x="412" y="4608"/>
                  </a:cubicBezTo>
                  <a:cubicBezTo>
                    <a:pt x="138" y="4916"/>
                    <a:pt x="1" y="5305"/>
                    <a:pt x="12" y="5717"/>
                  </a:cubicBezTo>
                  <a:cubicBezTo>
                    <a:pt x="12" y="5980"/>
                    <a:pt x="92" y="6254"/>
                    <a:pt x="230" y="6483"/>
                  </a:cubicBezTo>
                  <a:cubicBezTo>
                    <a:pt x="275" y="6574"/>
                    <a:pt x="332" y="6643"/>
                    <a:pt x="412" y="6700"/>
                  </a:cubicBezTo>
                  <a:cubicBezTo>
                    <a:pt x="412" y="6700"/>
                    <a:pt x="355" y="6620"/>
                    <a:pt x="264" y="6460"/>
                  </a:cubicBezTo>
                  <a:cubicBezTo>
                    <a:pt x="161" y="6220"/>
                    <a:pt x="104" y="5968"/>
                    <a:pt x="104" y="5717"/>
                  </a:cubicBezTo>
                  <a:cubicBezTo>
                    <a:pt x="104" y="5328"/>
                    <a:pt x="241" y="4962"/>
                    <a:pt x="504" y="4688"/>
                  </a:cubicBezTo>
                  <a:cubicBezTo>
                    <a:pt x="652" y="4505"/>
                    <a:pt x="801" y="4322"/>
                    <a:pt x="927" y="4128"/>
                  </a:cubicBezTo>
                  <a:cubicBezTo>
                    <a:pt x="1075" y="3899"/>
                    <a:pt x="1110" y="3613"/>
                    <a:pt x="1018" y="3362"/>
                  </a:cubicBezTo>
                  <a:cubicBezTo>
                    <a:pt x="904" y="3133"/>
                    <a:pt x="755" y="2927"/>
                    <a:pt x="584" y="2744"/>
                  </a:cubicBezTo>
                  <a:cubicBezTo>
                    <a:pt x="447" y="2573"/>
                    <a:pt x="344" y="2367"/>
                    <a:pt x="275" y="2161"/>
                  </a:cubicBezTo>
                  <a:cubicBezTo>
                    <a:pt x="195" y="1784"/>
                    <a:pt x="195" y="1395"/>
                    <a:pt x="298" y="1030"/>
                  </a:cubicBezTo>
                  <a:cubicBezTo>
                    <a:pt x="458" y="389"/>
                    <a:pt x="630" y="12"/>
                    <a:pt x="59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032;p44"/>
            <p:cNvSpPr/>
            <p:nvPr/>
          </p:nvSpPr>
          <p:spPr>
            <a:xfrm>
              <a:off x="7659279" y="3065247"/>
              <a:ext cx="260244" cy="138818"/>
            </a:xfrm>
            <a:custGeom>
              <a:avLst/>
              <a:gdLst/>
              <a:ahLst/>
              <a:cxnLst/>
              <a:rect l="l" t="t" r="r" b="b"/>
              <a:pathLst>
                <a:path w="7557" h="4031" extrusionOk="0">
                  <a:moveTo>
                    <a:pt x="6154" y="947"/>
                  </a:moveTo>
                  <a:cubicBezTo>
                    <a:pt x="6350" y="947"/>
                    <a:pt x="6617" y="980"/>
                    <a:pt x="6779" y="1133"/>
                  </a:cubicBezTo>
                  <a:cubicBezTo>
                    <a:pt x="6905" y="1247"/>
                    <a:pt x="6974" y="1418"/>
                    <a:pt x="6951" y="1601"/>
                  </a:cubicBezTo>
                  <a:cubicBezTo>
                    <a:pt x="6974" y="1796"/>
                    <a:pt x="6894" y="1990"/>
                    <a:pt x="6745" y="2127"/>
                  </a:cubicBezTo>
                  <a:lnTo>
                    <a:pt x="6757" y="2127"/>
                  </a:lnTo>
                  <a:cubicBezTo>
                    <a:pt x="6610" y="2233"/>
                    <a:pt x="6395" y="2266"/>
                    <a:pt x="6182" y="2266"/>
                  </a:cubicBezTo>
                  <a:cubicBezTo>
                    <a:pt x="6028" y="2266"/>
                    <a:pt x="5875" y="2249"/>
                    <a:pt x="5751" y="2230"/>
                  </a:cubicBezTo>
                  <a:cubicBezTo>
                    <a:pt x="5899" y="1818"/>
                    <a:pt x="6002" y="1384"/>
                    <a:pt x="6048" y="950"/>
                  </a:cubicBezTo>
                  <a:cubicBezTo>
                    <a:pt x="6079" y="948"/>
                    <a:pt x="6115" y="947"/>
                    <a:pt x="6154" y="947"/>
                  </a:cubicBezTo>
                  <a:close/>
                  <a:moveTo>
                    <a:pt x="217" y="1"/>
                  </a:moveTo>
                  <a:cubicBezTo>
                    <a:pt x="217" y="1"/>
                    <a:pt x="0" y="3876"/>
                    <a:pt x="2973" y="4025"/>
                  </a:cubicBezTo>
                  <a:cubicBezTo>
                    <a:pt x="3044" y="4029"/>
                    <a:pt x="3113" y="4030"/>
                    <a:pt x="3181" y="4030"/>
                  </a:cubicBezTo>
                  <a:cubicBezTo>
                    <a:pt x="4380" y="4030"/>
                    <a:pt x="5088" y="3470"/>
                    <a:pt x="5499" y="2767"/>
                  </a:cubicBezTo>
                  <a:cubicBezTo>
                    <a:pt x="5716" y="2813"/>
                    <a:pt x="5945" y="2847"/>
                    <a:pt x="6162" y="2847"/>
                  </a:cubicBezTo>
                  <a:cubicBezTo>
                    <a:pt x="6183" y="2848"/>
                    <a:pt x="6203" y="2848"/>
                    <a:pt x="6224" y="2848"/>
                  </a:cubicBezTo>
                  <a:cubicBezTo>
                    <a:pt x="6533" y="2848"/>
                    <a:pt x="6831" y="2767"/>
                    <a:pt x="7088" y="2596"/>
                  </a:cubicBezTo>
                  <a:cubicBezTo>
                    <a:pt x="7294" y="2447"/>
                    <a:pt x="7534" y="2150"/>
                    <a:pt x="7545" y="1601"/>
                  </a:cubicBezTo>
                  <a:cubicBezTo>
                    <a:pt x="7557" y="1258"/>
                    <a:pt x="7420" y="915"/>
                    <a:pt x="7168" y="687"/>
                  </a:cubicBezTo>
                  <a:lnTo>
                    <a:pt x="7157" y="687"/>
                  </a:lnTo>
                  <a:cubicBezTo>
                    <a:pt x="6825" y="401"/>
                    <a:pt x="6368" y="367"/>
                    <a:pt x="6082" y="367"/>
                  </a:cubicBezTo>
                  <a:lnTo>
                    <a:pt x="6082" y="3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033;p44"/>
            <p:cNvSpPr/>
            <p:nvPr/>
          </p:nvSpPr>
          <p:spPr>
            <a:xfrm>
              <a:off x="7739413" y="3108464"/>
              <a:ext cx="54136" cy="57063"/>
            </a:xfrm>
            <a:custGeom>
              <a:avLst/>
              <a:gdLst/>
              <a:ahLst/>
              <a:cxnLst/>
              <a:rect l="l" t="t" r="r" b="b"/>
              <a:pathLst>
                <a:path w="1572" h="1657" extrusionOk="0">
                  <a:moveTo>
                    <a:pt x="900" y="0"/>
                  </a:moveTo>
                  <a:cubicBezTo>
                    <a:pt x="430" y="0"/>
                    <a:pt x="1" y="410"/>
                    <a:pt x="85" y="952"/>
                  </a:cubicBezTo>
                  <a:cubicBezTo>
                    <a:pt x="155" y="1398"/>
                    <a:pt x="530" y="1657"/>
                    <a:pt x="911" y="1657"/>
                  </a:cubicBezTo>
                  <a:cubicBezTo>
                    <a:pt x="1155" y="1657"/>
                    <a:pt x="1402" y="1550"/>
                    <a:pt x="1572" y="1318"/>
                  </a:cubicBezTo>
                  <a:lnTo>
                    <a:pt x="966" y="872"/>
                  </a:lnTo>
                  <a:lnTo>
                    <a:pt x="1457" y="209"/>
                  </a:lnTo>
                  <a:lnTo>
                    <a:pt x="1389" y="163"/>
                  </a:lnTo>
                  <a:cubicBezTo>
                    <a:pt x="1234" y="51"/>
                    <a:pt x="1065" y="0"/>
                    <a:pt x="9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034;p44"/>
            <p:cNvSpPr/>
            <p:nvPr/>
          </p:nvSpPr>
          <p:spPr>
            <a:xfrm>
              <a:off x="7731699" y="3108567"/>
              <a:ext cx="61850" cy="56822"/>
            </a:xfrm>
            <a:custGeom>
              <a:avLst/>
              <a:gdLst/>
              <a:ahLst/>
              <a:cxnLst/>
              <a:rect l="l" t="t" r="r" b="b"/>
              <a:pathLst>
                <a:path w="1796" h="1650" extrusionOk="0">
                  <a:moveTo>
                    <a:pt x="1132" y="0"/>
                  </a:moveTo>
                  <a:cubicBezTo>
                    <a:pt x="332" y="0"/>
                    <a:pt x="1" y="1018"/>
                    <a:pt x="641" y="1486"/>
                  </a:cubicBezTo>
                  <a:cubicBezTo>
                    <a:pt x="788" y="1597"/>
                    <a:pt x="960" y="1650"/>
                    <a:pt x="1130" y="1650"/>
                  </a:cubicBezTo>
                  <a:cubicBezTo>
                    <a:pt x="1382" y="1650"/>
                    <a:pt x="1632" y="1533"/>
                    <a:pt x="1796" y="1315"/>
                  </a:cubicBezTo>
                  <a:lnTo>
                    <a:pt x="1190" y="869"/>
                  </a:lnTo>
                  <a:lnTo>
                    <a:pt x="1681" y="195"/>
                  </a:lnTo>
                  <a:lnTo>
                    <a:pt x="1613" y="160"/>
                  </a:lnTo>
                  <a:cubicBezTo>
                    <a:pt x="1475" y="46"/>
                    <a:pt x="1304" y="0"/>
                    <a:pt x="1132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035;p44"/>
            <p:cNvSpPr/>
            <p:nvPr/>
          </p:nvSpPr>
          <p:spPr>
            <a:xfrm>
              <a:off x="7804532" y="3127439"/>
              <a:ext cx="13809" cy="11847"/>
            </a:xfrm>
            <a:custGeom>
              <a:avLst/>
              <a:gdLst/>
              <a:ahLst/>
              <a:cxnLst/>
              <a:rect l="l" t="t" r="r" b="b"/>
              <a:pathLst>
                <a:path w="401" h="344" extrusionOk="0">
                  <a:moveTo>
                    <a:pt x="226" y="0"/>
                  </a:moveTo>
                  <a:cubicBezTo>
                    <a:pt x="187" y="0"/>
                    <a:pt x="147" y="15"/>
                    <a:pt x="115" y="47"/>
                  </a:cubicBezTo>
                  <a:cubicBezTo>
                    <a:pt x="1" y="161"/>
                    <a:pt x="81" y="344"/>
                    <a:pt x="229" y="344"/>
                  </a:cubicBezTo>
                  <a:cubicBezTo>
                    <a:pt x="321" y="344"/>
                    <a:pt x="401" y="264"/>
                    <a:pt x="401" y="173"/>
                  </a:cubicBezTo>
                  <a:cubicBezTo>
                    <a:pt x="401" y="70"/>
                    <a:pt x="314" y="0"/>
                    <a:pt x="2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036;p44"/>
            <p:cNvSpPr/>
            <p:nvPr/>
          </p:nvSpPr>
          <p:spPr>
            <a:xfrm>
              <a:off x="7804532" y="3127473"/>
              <a:ext cx="15772" cy="11812"/>
            </a:xfrm>
            <a:custGeom>
              <a:avLst/>
              <a:gdLst/>
              <a:ahLst/>
              <a:cxnLst/>
              <a:rect l="l" t="t" r="r" b="b"/>
              <a:pathLst>
                <a:path w="458" h="343" extrusionOk="0">
                  <a:moveTo>
                    <a:pt x="229" y="0"/>
                  </a:moveTo>
                  <a:cubicBezTo>
                    <a:pt x="1" y="0"/>
                    <a:pt x="1" y="343"/>
                    <a:pt x="229" y="343"/>
                  </a:cubicBezTo>
                  <a:cubicBezTo>
                    <a:pt x="458" y="343"/>
                    <a:pt x="458" y="0"/>
                    <a:pt x="229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037;p44"/>
            <p:cNvSpPr/>
            <p:nvPr/>
          </p:nvSpPr>
          <p:spPr>
            <a:xfrm>
              <a:off x="7838899" y="3127817"/>
              <a:ext cx="13706" cy="11778"/>
            </a:xfrm>
            <a:custGeom>
              <a:avLst/>
              <a:gdLst/>
              <a:ahLst/>
              <a:cxnLst/>
              <a:rect l="l" t="t" r="r" b="b"/>
              <a:pathLst>
                <a:path w="398" h="342" extrusionOk="0">
                  <a:moveTo>
                    <a:pt x="245" y="0"/>
                  </a:moveTo>
                  <a:cubicBezTo>
                    <a:pt x="239" y="0"/>
                    <a:pt x="232" y="1"/>
                    <a:pt x="226" y="1"/>
                  </a:cubicBezTo>
                  <a:cubicBezTo>
                    <a:pt x="222" y="1"/>
                    <a:pt x="217" y="1"/>
                    <a:pt x="213" y="1"/>
                  </a:cubicBezTo>
                  <a:cubicBezTo>
                    <a:pt x="73" y="1"/>
                    <a:pt x="0" y="187"/>
                    <a:pt x="112" y="287"/>
                  </a:cubicBezTo>
                  <a:cubicBezTo>
                    <a:pt x="145" y="325"/>
                    <a:pt x="188" y="341"/>
                    <a:pt x="230" y="341"/>
                  </a:cubicBezTo>
                  <a:cubicBezTo>
                    <a:pt x="315" y="341"/>
                    <a:pt x="397" y="273"/>
                    <a:pt x="397" y="173"/>
                  </a:cubicBezTo>
                  <a:cubicBezTo>
                    <a:pt x="397" y="77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038;p44"/>
            <p:cNvSpPr/>
            <p:nvPr/>
          </p:nvSpPr>
          <p:spPr>
            <a:xfrm>
              <a:off x="7839588" y="3127473"/>
              <a:ext cx="14980" cy="11812"/>
            </a:xfrm>
            <a:custGeom>
              <a:avLst/>
              <a:gdLst/>
              <a:ahLst/>
              <a:cxnLst/>
              <a:rect l="l" t="t" r="r" b="b"/>
              <a:pathLst>
                <a:path w="435" h="343" extrusionOk="0">
                  <a:moveTo>
                    <a:pt x="206" y="0"/>
                  </a:moveTo>
                  <a:lnTo>
                    <a:pt x="206" y="11"/>
                  </a:lnTo>
                  <a:cubicBezTo>
                    <a:pt x="0" y="23"/>
                    <a:pt x="0" y="332"/>
                    <a:pt x="206" y="343"/>
                  </a:cubicBezTo>
                  <a:cubicBezTo>
                    <a:pt x="434" y="343"/>
                    <a:pt x="434" y="0"/>
                    <a:pt x="206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039;p44"/>
            <p:cNvSpPr/>
            <p:nvPr/>
          </p:nvSpPr>
          <p:spPr>
            <a:xfrm>
              <a:off x="7709281" y="3126681"/>
              <a:ext cx="13809" cy="11950"/>
            </a:xfrm>
            <a:custGeom>
              <a:avLst/>
              <a:gdLst/>
              <a:ahLst/>
              <a:cxnLst/>
              <a:rect l="l" t="t" r="r" b="b"/>
              <a:pathLst>
                <a:path w="401" h="347" extrusionOk="0">
                  <a:moveTo>
                    <a:pt x="240" y="0"/>
                  </a:moveTo>
                  <a:cubicBezTo>
                    <a:pt x="80" y="0"/>
                    <a:pt x="0" y="183"/>
                    <a:pt x="114" y="297"/>
                  </a:cubicBezTo>
                  <a:cubicBezTo>
                    <a:pt x="148" y="331"/>
                    <a:pt x="190" y="346"/>
                    <a:pt x="231" y="346"/>
                  </a:cubicBezTo>
                  <a:cubicBezTo>
                    <a:pt x="317" y="346"/>
                    <a:pt x="400" y="280"/>
                    <a:pt x="400" y="172"/>
                  </a:cubicBezTo>
                  <a:cubicBezTo>
                    <a:pt x="400" y="80"/>
                    <a:pt x="332" y="0"/>
                    <a:pt x="24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040;p44"/>
            <p:cNvSpPr/>
            <p:nvPr/>
          </p:nvSpPr>
          <p:spPr>
            <a:xfrm>
              <a:off x="7710038" y="3126647"/>
              <a:ext cx="15566" cy="11915"/>
            </a:xfrm>
            <a:custGeom>
              <a:avLst/>
              <a:gdLst/>
              <a:ahLst/>
              <a:cxnLst/>
              <a:rect l="l" t="t" r="r" b="b"/>
              <a:pathLst>
                <a:path w="452" h="346" extrusionOk="0">
                  <a:moveTo>
                    <a:pt x="228" y="0"/>
                  </a:moveTo>
                  <a:cubicBezTo>
                    <a:pt x="221" y="0"/>
                    <a:pt x="214" y="1"/>
                    <a:pt x="207" y="1"/>
                  </a:cubicBezTo>
                  <a:cubicBezTo>
                    <a:pt x="1" y="24"/>
                    <a:pt x="1" y="333"/>
                    <a:pt x="207" y="344"/>
                  </a:cubicBezTo>
                  <a:cubicBezTo>
                    <a:pt x="214" y="345"/>
                    <a:pt x="221" y="345"/>
                    <a:pt x="228" y="345"/>
                  </a:cubicBezTo>
                  <a:cubicBezTo>
                    <a:pt x="451" y="345"/>
                    <a:pt x="451" y="0"/>
                    <a:pt x="228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041;p44"/>
            <p:cNvSpPr/>
            <p:nvPr/>
          </p:nvSpPr>
          <p:spPr>
            <a:xfrm>
              <a:off x="7680527" y="3126681"/>
              <a:ext cx="13809" cy="11743"/>
            </a:xfrm>
            <a:custGeom>
              <a:avLst/>
              <a:gdLst/>
              <a:ahLst/>
              <a:cxnLst/>
              <a:rect l="l" t="t" r="r" b="b"/>
              <a:pathLst>
                <a:path w="401" h="341" extrusionOk="0">
                  <a:moveTo>
                    <a:pt x="229" y="0"/>
                  </a:moveTo>
                  <a:cubicBezTo>
                    <a:pt x="81" y="0"/>
                    <a:pt x="1" y="183"/>
                    <a:pt x="115" y="286"/>
                  </a:cubicBezTo>
                  <a:cubicBezTo>
                    <a:pt x="149" y="324"/>
                    <a:pt x="191" y="340"/>
                    <a:pt x="233" y="340"/>
                  </a:cubicBezTo>
                  <a:cubicBezTo>
                    <a:pt x="318" y="340"/>
                    <a:pt x="401" y="271"/>
                    <a:pt x="401" y="172"/>
                  </a:cubicBezTo>
                  <a:cubicBezTo>
                    <a:pt x="401" y="80"/>
                    <a:pt x="332" y="0"/>
                    <a:pt x="22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042;p44"/>
            <p:cNvSpPr/>
            <p:nvPr/>
          </p:nvSpPr>
          <p:spPr>
            <a:xfrm>
              <a:off x="7680527" y="3126681"/>
              <a:ext cx="13809" cy="11847"/>
            </a:xfrm>
            <a:custGeom>
              <a:avLst/>
              <a:gdLst/>
              <a:ahLst/>
              <a:cxnLst/>
              <a:rect l="l" t="t" r="r" b="b"/>
              <a:pathLst>
                <a:path w="401" h="344" extrusionOk="0">
                  <a:moveTo>
                    <a:pt x="229" y="0"/>
                  </a:moveTo>
                  <a:cubicBezTo>
                    <a:pt x="1" y="0"/>
                    <a:pt x="1" y="343"/>
                    <a:pt x="229" y="343"/>
                  </a:cubicBezTo>
                  <a:cubicBezTo>
                    <a:pt x="332" y="343"/>
                    <a:pt x="401" y="263"/>
                    <a:pt x="401" y="172"/>
                  </a:cubicBezTo>
                  <a:cubicBezTo>
                    <a:pt x="401" y="80"/>
                    <a:pt x="332" y="0"/>
                    <a:pt x="229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043;p44"/>
            <p:cNvSpPr/>
            <p:nvPr/>
          </p:nvSpPr>
          <p:spPr>
            <a:xfrm>
              <a:off x="7505728" y="4610060"/>
              <a:ext cx="294923" cy="65776"/>
            </a:xfrm>
            <a:custGeom>
              <a:avLst/>
              <a:gdLst/>
              <a:ahLst/>
              <a:cxnLst/>
              <a:rect l="l" t="t" r="r" b="b"/>
              <a:pathLst>
                <a:path w="8564" h="1910" extrusionOk="0">
                  <a:moveTo>
                    <a:pt x="4596" y="0"/>
                  </a:moveTo>
                  <a:lnTo>
                    <a:pt x="1" y="126"/>
                  </a:lnTo>
                  <a:lnTo>
                    <a:pt x="138" y="1909"/>
                  </a:lnTo>
                  <a:lnTo>
                    <a:pt x="424" y="1909"/>
                  </a:lnTo>
                  <a:cubicBezTo>
                    <a:pt x="1693" y="1887"/>
                    <a:pt x="6837" y="1658"/>
                    <a:pt x="7660" y="1338"/>
                  </a:cubicBezTo>
                  <a:cubicBezTo>
                    <a:pt x="8563" y="972"/>
                    <a:pt x="4631" y="412"/>
                    <a:pt x="4631" y="412"/>
                  </a:cubicBezTo>
                  <a:lnTo>
                    <a:pt x="459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044;p44"/>
            <p:cNvSpPr/>
            <p:nvPr/>
          </p:nvSpPr>
          <p:spPr>
            <a:xfrm>
              <a:off x="7506520" y="4629172"/>
              <a:ext cx="60679" cy="44700"/>
            </a:xfrm>
            <a:custGeom>
              <a:avLst/>
              <a:gdLst/>
              <a:ahLst/>
              <a:cxnLst/>
              <a:rect l="l" t="t" r="r" b="b"/>
              <a:pathLst>
                <a:path w="1762" h="1298" extrusionOk="0">
                  <a:moveTo>
                    <a:pt x="228" y="0"/>
                  </a:moveTo>
                  <a:cubicBezTo>
                    <a:pt x="152" y="0"/>
                    <a:pt x="76" y="6"/>
                    <a:pt x="1" y="17"/>
                  </a:cubicBezTo>
                  <a:lnTo>
                    <a:pt x="103" y="1297"/>
                  </a:lnTo>
                  <a:lnTo>
                    <a:pt x="1761" y="1194"/>
                  </a:lnTo>
                  <a:cubicBezTo>
                    <a:pt x="1658" y="806"/>
                    <a:pt x="1418" y="486"/>
                    <a:pt x="1098" y="268"/>
                  </a:cubicBezTo>
                  <a:cubicBezTo>
                    <a:pt x="840" y="94"/>
                    <a:pt x="538" y="0"/>
                    <a:pt x="22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045;p44"/>
            <p:cNvSpPr/>
            <p:nvPr/>
          </p:nvSpPr>
          <p:spPr>
            <a:xfrm>
              <a:off x="7510446" y="4636025"/>
              <a:ext cx="268922" cy="39844"/>
            </a:xfrm>
            <a:custGeom>
              <a:avLst/>
              <a:gdLst/>
              <a:ahLst/>
              <a:cxnLst/>
              <a:rect l="l" t="t" r="r" b="b"/>
              <a:pathLst>
                <a:path w="7809" h="1157" extrusionOk="0">
                  <a:moveTo>
                    <a:pt x="6426" y="1"/>
                  </a:moveTo>
                  <a:cubicBezTo>
                    <a:pt x="6151" y="35"/>
                    <a:pt x="6071" y="618"/>
                    <a:pt x="6071" y="618"/>
                  </a:cubicBezTo>
                  <a:lnTo>
                    <a:pt x="1" y="1053"/>
                  </a:lnTo>
                  <a:lnTo>
                    <a:pt x="1" y="1155"/>
                  </a:lnTo>
                  <a:cubicBezTo>
                    <a:pt x="60" y="1156"/>
                    <a:pt x="120" y="1156"/>
                    <a:pt x="183" y="1156"/>
                  </a:cubicBezTo>
                  <a:cubicBezTo>
                    <a:pt x="2572" y="1156"/>
                    <a:pt x="7516" y="738"/>
                    <a:pt x="7660" y="515"/>
                  </a:cubicBezTo>
                  <a:cubicBezTo>
                    <a:pt x="7809" y="287"/>
                    <a:pt x="6426" y="1"/>
                    <a:pt x="642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046;p44"/>
            <p:cNvSpPr/>
            <p:nvPr/>
          </p:nvSpPr>
          <p:spPr>
            <a:xfrm>
              <a:off x="7508104" y="4651384"/>
              <a:ext cx="265754" cy="21282"/>
            </a:xfrm>
            <a:custGeom>
              <a:avLst/>
              <a:gdLst/>
              <a:ahLst/>
              <a:cxnLst/>
              <a:rect l="l" t="t" r="r" b="b"/>
              <a:pathLst>
                <a:path w="7717" h="618" extrusionOk="0">
                  <a:moveTo>
                    <a:pt x="7637" y="1"/>
                  </a:moveTo>
                  <a:lnTo>
                    <a:pt x="7420" y="23"/>
                  </a:lnTo>
                  <a:lnTo>
                    <a:pt x="6597" y="103"/>
                  </a:lnTo>
                  <a:cubicBezTo>
                    <a:pt x="5888" y="172"/>
                    <a:pt x="4927" y="264"/>
                    <a:pt x="3864" y="355"/>
                  </a:cubicBezTo>
                  <a:cubicBezTo>
                    <a:pt x="2790" y="435"/>
                    <a:pt x="1829" y="492"/>
                    <a:pt x="1132" y="538"/>
                  </a:cubicBezTo>
                  <a:lnTo>
                    <a:pt x="297" y="584"/>
                  </a:lnTo>
                  <a:lnTo>
                    <a:pt x="69" y="607"/>
                  </a:lnTo>
                  <a:lnTo>
                    <a:pt x="0" y="618"/>
                  </a:lnTo>
                  <a:lnTo>
                    <a:pt x="297" y="618"/>
                  </a:lnTo>
                  <a:lnTo>
                    <a:pt x="1132" y="584"/>
                  </a:lnTo>
                  <a:cubicBezTo>
                    <a:pt x="1829" y="549"/>
                    <a:pt x="2801" y="492"/>
                    <a:pt x="3864" y="412"/>
                  </a:cubicBezTo>
                  <a:cubicBezTo>
                    <a:pt x="4927" y="321"/>
                    <a:pt x="5899" y="229"/>
                    <a:pt x="6597" y="149"/>
                  </a:cubicBezTo>
                  <a:lnTo>
                    <a:pt x="7420" y="46"/>
                  </a:lnTo>
                  <a:lnTo>
                    <a:pt x="7648" y="12"/>
                  </a:lnTo>
                  <a:cubicBezTo>
                    <a:pt x="7671" y="12"/>
                    <a:pt x="7694" y="1"/>
                    <a:pt x="77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047;p44"/>
            <p:cNvSpPr/>
            <p:nvPr/>
          </p:nvSpPr>
          <p:spPr>
            <a:xfrm>
              <a:off x="7718303" y="4634062"/>
              <a:ext cx="14223" cy="25621"/>
            </a:xfrm>
            <a:custGeom>
              <a:avLst/>
              <a:gdLst/>
              <a:ahLst/>
              <a:cxnLst/>
              <a:rect l="l" t="t" r="r" b="b"/>
              <a:pathLst>
                <a:path w="413" h="744" extrusionOk="0">
                  <a:moveTo>
                    <a:pt x="413" y="1"/>
                  </a:moveTo>
                  <a:cubicBezTo>
                    <a:pt x="275" y="69"/>
                    <a:pt x="172" y="172"/>
                    <a:pt x="104" y="321"/>
                  </a:cubicBezTo>
                  <a:cubicBezTo>
                    <a:pt x="35" y="446"/>
                    <a:pt x="1" y="595"/>
                    <a:pt x="35" y="744"/>
                  </a:cubicBezTo>
                  <a:cubicBezTo>
                    <a:pt x="58" y="606"/>
                    <a:pt x="104" y="469"/>
                    <a:pt x="161" y="344"/>
                  </a:cubicBezTo>
                  <a:cubicBezTo>
                    <a:pt x="230" y="218"/>
                    <a:pt x="321" y="103"/>
                    <a:pt x="4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048;p44"/>
            <p:cNvSpPr/>
            <p:nvPr/>
          </p:nvSpPr>
          <p:spPr>
            <a:xfrm>
              <a:off x="7671470" y="4626176"/>
              <a:ext cx="7507" cy="13844"/>
            </a:xfrm>
            <a:custGeom>
              <a:avLst/>
              <a:gdLst/>
              <a:ahLst/>
              <a:cxnLst/>
              <a:rect l="l" t="t" r="r" b="b"/>
              <a:pathLst>
                <a:path w="218" h="402" extrusionOk="0">
                  <a:moveTo>
                    <a:pt x="206" y="1"/>
                  </a:moveTo>
                  <a:cubicBezTo>
                    <a:pt x="195" y="1"/>
                    <a:pt x="138" y="81"/>
                    <a:pt x="81" y="195"/>
                  </a:cubicBezTo>
                  <a:cubicBezTo>
                    <a:pt x="35" y="252"/>
                    <a:pt x="1" y="332"/>
                    <a:pt x="1" y="401"/>
                  </a:cubicBezTo>
                  <a:cubicBezTo>
                    <a:pt x="12" y="401"/>
                    <a:pt x="69" y="332"/>
                    <a:pt x="126" y="218"/>
                  </a:cubicBezTo>
                  <a:cubicBezTo>
                    <a:pt x="183" y="104"/>
                    <a:pt x="218" y="12"/>
                    <a:pt x="20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049;p44"/>
            <p:cNvSpPr/>
            <p:nvPr/>
          </p:nvSpPr>
          <p:spPr>
            <a:xfrm>
              <a:off x="7657695" y="4624558"/>
              <a:ext cx="9884" cy="9987"/>
            </a:xfrm>
            <a:custGeom>
              <a:avLst/>
              <a:gdLst/>
              <a:ahLst/>
              <a:cxnLst/>
              <a:rect l="l" t="t" r="r" b="b"/>
              <a:pathLst>
                <a:path w="287" h="290" extrusionOk="0">
                  <a:moveTo>
                    <a:pt x="271" y="1"/>
                  </a:moveTo>
                  <a:cubicBezTo>
                    <a:pt x="252" y="1"/>
                    <a:pt x="189" y="55"/>
                    <a:pt x="126" y="128"/>
                  </a:cubicBezTo>
                  <a:cubicBezTo>
                    <a:pt x="46" y="208"/>
                    <a:pt x="0" y="277"/>
                    <a:pt x="12" y="288"/>
                  </a:cubicBezTo>
                  <a:cubicBezTo>
                    <a:pt x="13" y="289"/>
                    <a:pt x="14" y="289"/>
                    <a:pt x="16" y="289"/>
                  </a:cubicBezTo>
                  <a:cubicBezTo>
                    <a:pt x="35" y="289"/>
                    <a:pt x="98" y="235"/>
                    <a:pt x="161" y="162"/>
                  </a:cubicBezTo>
                  <a:cubicBezTo>
                    <a:pt x="241" y="94"/>
                    <a:pt x="286" y="25"/>
                    <a:pt x="275" y="2"/>
                  </a:cubicBezTo>
                  <a:cubicBezTo>
                    <a:pt x="274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050;p44"/>
            <p:cNvSpPr/>
            <p:nvPr/>
          </p:nvSpPr>
          <p:spPr>
            <a:xfrm>
              <a:off x="7649017" y="4618703"/>
              <a:ext cx="16186" cy="1997"/>
            </a:xfrm>
            <a:custGeom>
              <a:avLst/>
              <a:gdLst/>
              <a:ahLst/>
              <a:cxnLst/>
              <a:rect l="l" t="t" r="r" b="b"/>
              <a:pathLst>
                <a:path w="470" h="58" extrusionOk="0">
                  <a:moveTo>
                    <a:pt x="310" y="1"/>
                  </a:moveTo>
                  <a:cubicBezTo>
                    <a:pt x="204" y="1"/>
                    <a:pt x="100" y="16"/>
                    <a:pt x="1" y="46"/>
                  </a:cubicBezTo>
                  <a:cubicBezTo>
                    <a:pt x="50" y="54"/>
                    <a:pt x="103" y="58"/>
                    <a:pt x="155" y="58"/>
                  </a:cubicBezTo>
                  <a:cubicBezTo>
                    <a:pt x="261" y="58"/>
                    <a:pt x="371" y="43"/>
                    <a:pt x="470" y="12"/>
                  </a:cubicBezTo>
                  <a:cubicBezTo>
                    <a:pt x="416" y="5"/>
                    <a:pt x="363" y="1"/>
                    <a:pt x="3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051;p44"/>
            <p:cNvSpPr/>
            <p:nvPr/>
          </p:nvSpPr>
          <p:spPr>
            <a:xfrm>
              <a:off x="7675396" y="4610680"/>
              <a:ext cx="28790" cy="18286"/>
            </a:xfrm>
            <a:custGeom>
              <a:avLst/>
              <a:gdLst/>
              <a:ahLst/>
              <a:cxnLst/>
              <a:rect l="l" t="t" r="r" b="b"/>
              <a:pathLst>
                <a:path w="836" h="531" extrusionOk="0">
                  <a:moveTo>
                    <a:pt x="578" y="51"/>
                  </a:moveTo>
                  <a:cubicBezTo>
                    <a:pt x="638" y="51"/>
                    <a:pt x="698" y="62"/>
                    <a:pt x="755" y="85"/>
                  </a:cubicBezTo>
                  <a:cubicBezTo>
                    <a:pt x="801" y="119"/>
                    <a:pt x="790" y="177"/>
                    <a:pt x="733" y="211"/>
                  </a:cubicBezTo>
                  <a:cubicBezTo>
                    <a:pt x="687" y="234"/>
                    <a:pt x="630" y="268"/>
                    <a:pt x="584" y="291"/>
                  </a:cubicBezTo>
                  <a:cubicBezTo>
                    <a:pt x="481" y="325"/>
                    <a:pt x="378" y="360"/>
                    <a:pt x="287" y="394"/>
                  </a:cubicBezTo>
                  <a:cubicBezTo>
                    <a:pt x="201" y="411"/>
                    <a:pt x="130" y="422"/>
                    <a:pt x="80" y="431"/>
                  </a:cubicBezTo>
                  <a:lnTo>
                    <a:pt x="80" y="431"/>
                  </a:lnTo>
                  <a:cubicBezTo>
                    <a:pt x="103" y="374"/>
                    <a:pt x="132" y="319"/>
                    <a:pt x="161" y="268"/>
                  </a:cubicBezTo>
                  <a:cubicBezTo>
                    <a:pt x="218" y="188"/>
                    <a:pt x="310" y="119"/>
                    <a:pt x="401" y="85"/>
                  </a:cubicBezTo>
                  <a:cubicBezTo>
                    <a:pt x="458" y="62"/>
                    <a:pt x="518" y="51"/>
                    <a:pt x="578" y="51"/>
                  </a:cubicBezTo>
                  <a:close/>
                  <a:moveTo>
                    <a:pt x="577" y="1"/>
                  </a:moveTo>
                  <a:cubicBezTo>
                    <a:pt x="328" y="1"/>
                    <a:pt x="100" y="173"/>
                    <a:pt x="49" y="436"/>
                  </a:cubicBezTo>
                  <a:lnTo>
                    <a:pt x="49" y="436"/>
                  </a:lnTo>
                  <a:cubicBezTo>
                    <a:pt x="18" y="442"/>
                    <a:pt x="1" y="447"/>
                    <a:pt x="1" y="451"/>
                  </a:cubicBezTo>
                  <a:cubicBezTo>
                    <a:pt x="16" y="453"/>
                    <a:pt x="32" y="454"/>
                    <a:pt x="47" y="455"/>
                  </a:cubicBezTo>
                  <a:lnTo>
                    <a:pt x="47" y="455"/>
                  </a:lnTo>
                  <a:cubicBezTo>
                    <a:pt x="47" y="476"/>
                    <a:pt x="47" y="499"/>
                    <a:pt x="47" y="531"/>
                  </a:cubicBezTo>
                  <a:cubicBezTo>
                    <a:pt x="53" y="506"/>
                    <a:pt x="61" y="480"/>
                    <a:pt x="70" y="455"/>
                  </a:cubicBezTo>
                  <a:lnTo>
                    <a:pt x="70" y="455"/>
                  </a:lnTo>
                  <a:cubicBezTo>
                    <a:pt x="74" y="455"/>
                    <a:pt x="78" y="455"/>
                    <a:pt x="81" y="455"/>
                  </a:cubicBezTo>
                  <a:cubicBezTo>
                    <a:pt x="153" y="455"/>
                    <a:pt x="220" y="445"/>
                    <a:pt x="287" y="428"/>
                  </a:cubicBezTo>
                  <a:cubicBezTo>
                    <a:pt x="390" y="405"/>
                    <a:pt x="492" y="371"/>
                    <a:pt x="595" y="337"/>
                  </a:cubicBezTo>
                  <a:cubicBezTo>
                    <a:pt x="653" y="314"/>
                    <a:pt x="710" y="279"/>
                    <a:pt x="767" y="245"/>
                  </a:cubicBezTo>
                  <a:cubicBezTo>
                    <a:pt x="801" y="222"/>
                    <a:pt x="824" y="188"/>
                    <a:pt x="835" y="142"/>
                  </a:cubicBezTo>
                  <a:cubicBezTo>
                    <a:pt x="835" y="97"/>
                    <a:pt x="824" y="62"/>
                    <a:pt x="778" y="39"/>
                  </a:cubicBezTo>
                  <a:cubicBezTo>
                    <a:pt x="712" y="13"/>
                    <a:pt x="644" y="1"/>
                    <a:pt x="5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052;p44"/>
            <p:cNvSpPr/>
            <p:nvPr/>
          </p:nvSpPr>
          <p:spPr>
            <a:xfrm>
              <a:off x="7663205" y="4607305"/>
              <a:ext cx="16186" cy="18906"/>
            </a:xfrm>
            <a:custGeom>
              <a:avLst/>
              <a:gdLst/>
              <a:ahLst/>
              <a:cxnLst/>
              <a:rect l="l" t="t" r="r" b="b"/>
              <a:pathLst>
                <a:path w="470" h="549" extrusionOk="0">
                  <a:moveTo>
                    <a:pt x="103" y="0"/>
                  </a:moveTo>
                  <a:cubicBezTo>
                    <a:pt x="35" y="23"/>
                    <a:pt x="1" y="92"/>
                    <a:pt x="23" y="149"/>
                  </a:cubicBezTo>
                  <a:cubicBezTo>
                    <a:pt x="35" y="195"/>
                    <a:pt x="46" y="240"/>
                    <a:pt x="81" y="275"/>
                  </a:cubicBezTo>
                  <a:cubicBezTo>
                    <a:pt x="126" y="343"/>
                    <a:pt x="172" y="389"/>
                    <a:pt x="229" y="446"/>
                  </a:cubicBezTo>
                  <a:cubicBezTo>
                    <a:pt x="286" y="492"/>
                    <a:pt x="343" y="526"/>
                    <a:pt x="412" y="549"/>
                  </a:cubicBezTo>
                  <a:cubicBezTo>
                    <a:pt x="412" y="549"/>
                    <a:pt x="343" y="503"/>
                    <a:pt x="263" y="412"/>
                  </a:cubicBezTo>
                  <a:cubicBezTo>
                    <a:pt x="206" y="366"/>
                    <a:pt x="161" y="309"/>
                    <a:pt x="115" y="252"/>
                  </a:cubicBezTo>
                  <a:cubicBezTo>
                    <a:pt x="69" y="183"/>
                    <a:pt x="35" y="80"/>
                    <a:pt x="103" y="57"/>
                  </a:cubicBezTo>
                  <a:cubicBezTo>
                    <a:pt x="109" y="57"/>
                    <a:pt x="115" y="56"/>
                    <a:pt x="121" y="56"/>
                  </a:cubicBezTo>
                  <a:cubicBezTo>
                    <a:pt x="195" y="56"/>
                    <a:pt x="267" y="119"/>
                    <a:pt x="309" y="172"/>
                  </a:cubicBezTo>
                  <a:cubicBezTo>
                    <a:pt x="355" y="217"/>
                    <a:pt x="389" y="286"/>
                    <a:pt x="412" y="355"/>
                  </a:cubicBezTo>
                  <a:cubicBezTo>
                    <a:pt x="423" y="412"/>
                    <a:pt x="435" y="480"/>
                    <a:pt x="435" y="549"/>
                  </a:cubicBezTo>
                  <a:cubicBezTo>
                    <a:pt x="469" y="480"/>
                    <a:pt x="469" y="412"/>
                    <a:pt x="458" y="343"/>
                  </a:cubicBezTo>
                  <a:cubicBezTo>
                    <a:pt x="435" y="263"/>
                    <a:pt x="401" y="195"/>
                    <a:pt x="355" y="137"/>
                  </a:cubicBezTo>
                  <a:cubicBezTo>
                    <a:pt x="298" y="46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053;p44"/>
            <p:cNvSpPr/>
            <p:nvPr/>
          </p:nvSpPr>
          <p:spPr>
            <a:xfrm>
              <a:off x="7507691" y="4627381"/>
              <a:ext cx="59095" cy="41773"/>
            </a:xfrm>
            <a:custGeom>
              <a:avLst/>
              <a:gdLst/>
              <a:ahLst/>
              <a:cxnLst/>
              <a:rect l="l" t="t" r="r" b="b"/>
              <a:pathLst>
                <a:path w="1716" h="1213" extrusionOk="0">
                  <a:moveTo>
                    <a:pt x="332" y="0"/>
                  </a:moveTo>
                  <a:cubicBezTo>
                    <a:pt x="252" y="0"/>
                    <a:pt x="172" y="12"/>
                    <a:pt x="81" y="35"/>
                  </a:cubicBezTo>
                  <a:cubicBezTo>
                    <a:pt x="58" y="35"/>
                    <a:pt x="24" y="46"/>
                    <a:pt x="1" y="57"/>
                  </a:cubicBezTo>
                  <a:cubicBezTo>
                    <a:pt x="1" y="59"/>
                    <a:pt x="4" y="60"/>
                    <a:pt x="9" y="60"/>
                  </a:cubicBezTo>
                  <a:cubicBezTo>
                    <a:pt x="34" y="60"/>
                    <a:pt x="119" y="44"/>
                    <a:pt x="247" y="44"/>
                  </a:cubicBezTo>
                  <a:cubicBezTo>
                    <a:pt x="274" y="44"/>
                    <a:pt x="302" y="44"/>
                    <a:pt x="332" y="46"/>
                  </a:cubicBezTo>
                  <a:cubicBezTo>
                    <a:pt x="607" y="57"/>
                    <a:pt x="870" y="137"/>
                    <a:pt x="1098" y="286"/>
                  </a:cubicBezTo>
                  <a:cubicBezTo>
                    <a:pt x="1316" y="435"/>
                    <a:pt x="1498" y="652"/>
                    <a:pt x="1601" y="892"/>
                  </a:cubicBezTo>
                  <a:cubicBezTo>
                    <a:pt x="1693" y="1086"/>
                    <a:pt x="1704" y="1212"/>
                    <a:pt x="1716" y="1212"/>
                  </a:cubicBezTo>
                  <a:cubicBezTo>
                    <a:pt x="1716" y="1189"/>
                    <a:pt x="1716" y="1155"/>
                    <a:pt x="1716" y="1121"/>
                  </a:cubicBezTo>
                  <a:cubicBezTo>
                    <a:pt x="1693" y="1041"/>
                    <a:pt x="1670" y="961"/>
                    <a:pt x="1636" y="881"/>
                  </a:cubicBezTo>
                  <a:cubicBezTo>
                    <a:pt x="1430" y="343"/>
                    <a:pt x="915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054;p44"/>
            <p:cNvSpPr/>
            <p:nvPr/>
          </p:nvSpPr>
          <p:spPr>
            <a:xfrm>
              <a:off x="7585654" y="4649765"/>
              <a:ext cx="45699" cy="4442"/>
            </a:xfrm>
            <a:custGeom>
              <a:avLst/>
              <a:gdLst/>
              <a:ahLst/>
              <a:cxnLst/>
              <a:rect l="l" t="t" r="r" b="b"/>
              <a:pathLst>
                <a:path w="1327" h="129" extrusionOk="0">
                  <a:moveTo>
                    <a:pt x="1316" y="0"/>
                  </a:moveTo>
                  <a:cubicBezTo>
                    <a:pt x="1261" y="0"/>
                    <a:pt x="990" y="39"/>
                    <a:pt x="663" y="59"/>
                  </a:cubicBezTo>
                  <a:cubicBezTo>
                    <a:pt x="298" y="82"/>
                    <a:pt x="0" y="82"/>
                    <a:pt x="0" y="105"/>
                  </a:cubicBezTo>
                  <a:cubicBezTo>
                    <a:pt x="135" y="119"/>
                    <a:pt x="273" y="129"/>
                    <a:pt x="414" y="129"/>
                  </a:cubicBezTo>
                  <a:cubicBezTo>
                    <a:pt x="500" y="129"/>
                    <a:pt x="588" y="125"/>
                    <a:pt x="675" y="116"/>
                  </a:cubicBezTo>
                  <a:cubicBezTo>
                    <a:pt x="892" y="105"/>
                    <a:pt x="1121" y="70"/>
                    <a:pt x="1327" y="2"/>
                  </a:cubicBezTo>
                  <a:cubicBezTo>
                    <a:pt x="1327" y="1"/>
                    <a:pt x="1323" y="0"/>
                    <a:pt x="13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055;p44"/>
            <p:cNvSpPr/>
            <p:nvPr/>
          </p:nvSpPr>
          <p:spPr>
            <a:xfrm>
              <a:off x="7554558" y="4655654"/>
              <a:ext cx="5923" cy="8747"/>
            </a:xfrm>
            <a:custGeom>
              <a:avLst/>
              <a:gdLst/>
              <a:ahLst/>
              <a:cxnLst/>
              <a:rect l="l" t="t" r="r" b="b"/>
              <a:pathLst>
                <a:path w="172" h="254" extrusionOk="0">
                  <a:moveTo>
                    <a:pt x="17" y="1"/>
                  </a:moveTo>
                  <a:cubicBezTo>
                    <a:pt x="15" y="1"/>
                    <a:pt x="13" y="1"/>
                    <a:pt x="12" y="2"/>
                  </a:cubicBezTo>
                  <a:cubicBezTo>
                    <a:pt x="0" y="14"/>
                    <a:pt x="35" y="60"/>
                    <a:pt x="80" y="128"/>
                  </a:cubicBezTo>
                  <a:cubicBezTo>
                    <a:pt x="115" y="197"/>
                    <a:pt x="137" y="254"/>
                    <a:pt x="149" y="254"/>
                  </a:cubicBezTo>
                  <a:cubicBezTo>
                    <a:pt x="160" y="254"/>
                    <a:pt x="172" y="174"/>
                    <a:pt x="126" y="105"/>
                  </a:cubicBezTo>
                  <a:cubicBezTo>
                    <a:pt x="85" y="44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056;p44"/>
            <p:cNvSpPr/>
            <p:nvPr/>
          </p:nvSpPr>
          <p:spPr>
            <a:xfrm>
              <a:off x="7541955" y="4642224"/>
              <a:ext cx="7129" cy="5717"/>
            </a:xfrm>
            <a:custGeom>
              <a:avLst/>
              <a:gdLst/>
              <a:ahLst/>
              <a:cxnLst/>
              <a:rect l="l" t="t" r="r" b="b"/>
              <a:pathLst>
                <a:path w="207" h="166" extrusionOk="0">
                  <a:moveTo>
                    <a:pt x="17" y="1"/>
                  </a:moveTo>
                  <a:cubicBezTo>
                    <a:pt x="14" y="1"/>
                    <a:pt x="12" y="2"/>
                    <a:pt x="12" y="4"/>
                  </a:cubicBezTo>
                  <a:cubicBezTo>
                    <a:pt x="0" y="15"/>
                    <a:pt x="35" y="61"/>
                    <a:pt x="92" y="95"/>
                  </a:cubicBezTo>
                  <a:cubicBezTo>
                    <a:pt x="132" y="135"/>
                    <a:pt x="171" y="166"/>
                    <a:pt x="189" y="166"/>
                  </a:cubicBezTo>
                  <a:cubicBezTo>
                    <a:pt x="191" y="166"/>
                    <a:pt x="193" y="165"/>
                    <a:pt x="195" y="164"/>
                  </a:cubicBezTo>
                  <a:cubicBezTo>
                    <a:pt x="206" y="152"/>
                    <a:pt x="172" y="107"/>
                    <a:pt x="126" y="61"/>
                  </a:cubicBezTo>
                  <a:cubicBezTo>
                    <a:pt x="79" y="23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057;p44"/>
            <p:cNvSpPr/>
            <p:nvPr/>
          </p:nvSpPr>
          <p:spPr>
            <a:xfrm>
              <a:off x="7525012" y="4635784"/>
              <a:ext cx="9505" cy="3513"/>
            </a:xfrm>
            <a:custGeom>
              <a:avLst/>
              <a:gdLst/>
              <a:ahLst/>
              <a:cxnLst/>
              <a:rect l="l" t="t" r="r" b="b"/>
              <a:pathLst>
                <a:path w="276" h="102" extrusionOk="0">
                  <a:moveTo>
                    <a:pt x="90" y="0"/>
                  </a:moveTo>
                  <a:cubicBezTo>
                    <a:pt x="34" y="0"/>
                    <a:pt x="1" y="22"/>
                    <a:pt x="1" y="31"/>
                  </a:cubicBezTo>
                  <a:cubicBezTo>
                    <a:pt x="1" y="53"/>
                    <a:pt x="69" y="42"/>
                    <a:pt x="138" y="65"/>
                  </a:cubicBezTo>
                  <a:cubicBezTo>
                    <a:pt x="197" y="75"/>
                    <a:pt x="239" y="102"/>
                    <a:pt x="257" y="102"/>
                  </a:cubicBezTo>
                  <a:cubicBezTo>
                    <a:pt x="260" y="102"/>
                    <a:pt x="262" y="101"/>
                    <a:pt x="264" y="99"/>
                  </a:cubicBezTo>
                  <a:cubicBezTo>
                    <a:pt x="275" y="88"/>
                    <a:pt x="229" y="31"/>
                    <a:pt x="149" y="8"/>
                  </a:cubicBezTo>
                  <a:cubicBezTo>
                    <a:pt x="127" y="2"/>
                    <a:pt x="107" y="0"/>
                    <a:pt x="9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058;p44"/>
            <p:cNvSpPr/>
            <p:nvPr/>
          </p:nvSpPr>
          <p:spPr>
            <a:xfrm>
              <a:off x="7512822" y="4634544"/>
              <a:ext cx="5166" cy="2204"/>
            </a:xfrm>
            <a:custGeom>
              <a:avLst/>
              <a:gdLst/>
              <a:ahLst/>
              <a:cxnLst/>
              <a:rect l="l" t="t" r="r" b="b"/>
              <a:pathLst>
                <a:path w="150" h="64" extrusionOk="0">
                  <a:moveTo>
                    <a:pt x="32" y="1"/>
                  </a:moveTo>
                  <a:cubicBezTo>
                    <a:pt x="18" y="1"/>
                    <a:pt x="6" y="4"/>
                    <a:pt x="0" y="9"/>
                  </a:cubicBezTo>
                  <a:cubicBezTo>
                    <a:pt x="0" y="21"/>
                    <a:pt x="23" y="44"/>
                    <a:pt x="69" y="55"/>
                  </a:cubicBezTo>
                  <a:cubicBezTo>
                    <a:pt x="86" y="61"/>
                    <a:pt x="103" y="64"/>
                    <a:pt x="116" y="64"/>
                  </a:cubicBezTo>
                  <a:cubicBezTo>
                    <a:pt x="129" y="64"/>
                    <a:pt x="138" y="61"/>
                    <a:pt x="138" y="55"/>
                  </a:cubicBezTo>
                  <a:cubicBezTo>
                    <a:pt x="149" y="44"/>
                    <a:pt x="115" y="21"/>
                    <a:pt x="80" y="9"/>
                  </a:cubicBezTo>
                  <a:cubicBezTo>
                    <a:pt x="63" y="4"/>
                    <a:pt x="46" y="1"/>
                    <a:pt x="3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059;p44"/>
            <p:cNvSpPr/>
            <p:nvPr/>
          </p:nvSpPr>
          <p:spPr>
            <a:xfrm>
              <a:off x="7474632" y="4318350"/>
              <a:ext cx="185480" cy="296851"/>
            </a:xfrm>
            <a:custGeom>
              <a:avLst/>
              <a:gdLst/>
              <a:ahLst/>
              <a:cxnLst/>
              <a:rect l="l" t="t" r="r" b="b"/>
              <a:pathLst>
                <a:path w="5386" h="8620" extrusionOk="0">
                  <a:moveTo>
                    <a:pt x="4608" y="0"/>
                  </a:moveTo>
                  <a:lnTo>
                    <a:pt x="1" y="1109"/>
                  </a:lnTo>
                  <a:lnTo>
                    <a:pt x="949" y="8620"/>
                  </a:lnTo>
                  <a:lnTo>
                    <a:pt x="5385" y="8574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060;p44"/>
            <p:cNvSpPr/>
            <p:nvPr/>
          </p:nvSpPr>
          <p:spPr>
            <a:xfrm>
              <a:off x="7495121" y="4499416"/>
              <a:ext cx="164990" cy="114987"/>
            </a:xfrm>
            <a:custGeom>
              <a:avLst/>
              <a:gdLst/>
              <a:ahLst/>
              <a:cxnLst/>
              <a:rect l="l" t="t" r="r" b="b"/>
              <a:pathLst>
                <a:path w="4791" h="3339" extrusionOk="0">
                  <a:moveTo>
                    <a:pt x="4493" y="1"/>
                  </a:moveTo>
                  <a:lnTo>
                    <a:pt x="0" y="424"/>
                  </a:lnTo>
                  <a:lnTo>
                    <a:pt x="309" y="3339"/>
                  </a:lnTo>
                  <a:lnTo>
                    <a:pt x="4790" y="3316"/>
                  </a:lnTo>
                  <a:lnTo>
                    <a:pt x="44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061;p44"/>
            <p:cNvSpPr/>
            <p:nvPr/>
          </p:nvSpPr>
          <p:spPr>
            <a:xfrm>
              <a:off x="7498255" y="4523900"/>
              <a:ext cx="155141" cy="14085"/>
            </a:xfrm>
            <a:custGeom>
              <a:avLst/>
              <a:gdLst/>
              <a:ahLst/>
              <a:cxnLst/>
              <a:rect l="l" t="t" r="r" b="b"/>
              <a:pathLst>
                <a:path w="4505" h="409" extrusionOk="0">
                  <a:moveTo>
                    <a:pt x="4393" y="0"/>
                  </a:moveTo>
                  <a:cubicBezTo>
                    <a:pt x="4099" y="0"/>
                    <a:pt x="3253" y="53"/>
                    <a:pt x="2253" y="136"/>
                  </a:cubicBezTo>
                  <a:cubicBezTo>
                    <a:pt x="995" y="250"/>
                    <a:pt x="0" y="364"/>
                    <a:pt x="0" y="399"/>
                  </a:cubicBezTo>
                  <a:cubicBezTo>
                    <a:pt x="0" y="406"/>
                    <a:pt x="40" y="409"/>
                    <a:pt x="112" y="409"/>
                  </a:cubicBezTo>
                  <a:cubicBezTo>
                    <a:pt x="407" y="409"/>
                    <a:pt x="1252" y="356"/>
                    <a:pt x="2253" y="273"/>
                  </a:cubicBezTo>
                  <a:cubicBezTo>
                    <a:pt x="3510" y="170"/>
                    <a:pt x="4505" y="44"/>
                    <a:pt x="4505" y="10"/>
                  </a:cubicBezTo>
                  <a:cubicBezTo>
                    <a:pt x="4505" y="3"/>
                    <a:pt x="4466" y="0"/>
                    <a:pt x="4393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062;p44"/>
            <p:cNvSpPr/>
            <p:nvPr/>
          </p:nvSpPr>
          <p:spPr>
            <a:xfrm>
              <a:off x="7498634" y="4533715"/>
              <a:ext cx="155933" cy="13947"/>
            </a:xfrm>
            <a:custGeom>
              <a:avLst/>
              <a:gdLst/>
              <a:ahLst/>
              <a:cxnLst/>
              <a:rect l="l" t="t" r="r" b="b"/>
              <a:pathLst>
                <a:path w="4528" h="405" extrusionOk="0">
                  <a:moveTo>
                    <a:pt x="4415" y="1"/>
                  </a:moveTo>
                  <a:cubicBezTo>
                    <a:pt x="4118" y="1"/>
                    <a:pt x="3265" y="54"/>
                    <a:pt x="2264" y="137"/>
                  </a:cubicBezTo>
                  <a:cubicBezTo>
                    <a:pt x="1007" y="239"/>
                    <a:pt x="1" y="354"/>
                    <a:pt x="12" y="388"/>
                  </a:cubicBezTo>
                  <a:cubicBezTo>
                    <a:pt x="12" y="399"/>
                    <a:pt x="69" y="404"/>
                    <a:pt x="173" y="404"/>
                  </a:cubicBezTo>
                  <a:cubicBezTo>
                    <a:pt x="505" y="404"/>
                    <a:pt x="1318" y="352"/>
                    <a:pt x="2276" y="274"/>
                  </a:cubicBezTo>
                  <a:cubicBezTo>
                    <a:pt x="3522" y="171"/>
                    <a:pt x="4528" y="45"/>
                    <a:pt x="4528" y="11"/>
                  </a:cubicBezTo>
                  <a:cubicBezTo>
                    <a:pt x="4528" y="4"/>
                    <a:pt x="4488" y="1"/>
                    <a:pt x="441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063;p44"/>
            <p:cNvSpPr/>
            <p:nvPr/>
          </p:nvSpPr>
          <p:spPr>
            <a:xfrm>
              <a:off x="7544710" y="1806840"/>
              <a:ext cx="382291" cy="663094"/>
            </a:xfrm>
            <a:custGeom>
              <a:avLst/>
              <a:gdLst/>
              <a:ahLst/>
              <a:cxnLst/>
              <a:rect l="l" t="t" r="r" b="b"/>
              <a:pathLst>
                <a:path w="11101" h="19255" extrusionOk="0">
                  <a:moveTo>
                    <a:pt x="3321" y="0"/>
                  </a:moveTo>
                  <a:cubicBezTo>
                    <a:pt x="3217" y="0"/>
                    <a:pt x="3148" y="137"/>
                    <a:pt x="3167" y="270"/>
                  </a:cubicBezTo>
                  <a:cubicBezTo>
                    <a:pt x="3201" y="510"/>
                    <a:pt x="3704" y="2293"/>
                    <a:pt x="3704" y="2293"/>
                  </a:cubicBezTo>
                  <a:cubicBezTo>
                    <a:pt x="2970" y="389"/>
                    <a:pt x="2667" y="94"/>
                    <a:pt x="2495" y="94"/>
                  </a:cubicBezTo>
                  <a:cubicBezTo>
                    <a:pt x="2468" y="94"/>
                    <a:pt x="2445" y="101"/>
                    <a:pt x="2424" y="110"/>
                  </a:cubicBezTo>
                  <a:cubicBezTo>
                    <a:pt x="2264" y="190"/>
                    <a:pt x="3064" y="2190"/>
                    <a:pt x="3064" y="2190"/>
                  </a:cubicBezTo>
                  <a:cubicBezTo>
                    <a:pt x="2823" y="2086"/>
                    <a:pt x="2582" y="2029"/>
                    <a:pt x="2333" y="2029"/>
                  </a:cubicBezTo>
                  <a:cubicBezTo>
                    <a:pt x="2310" y="2029"/>
                    <a:pt x="2287" y="2029"/>
                    <a:pt x="2264" y="2030"/>
                  </a:cubicBezTo>
                  <a:cubicBezTo>
                    <a:pt x="1590" y="2042"/>
                    <a:pt x="1064" y="2888"/>
                    <a:pt x="1189" y="3128"/>
                  </a:cubicBezTo>
                  <a:cubicBezTo>
                    <a:pt x="1244" y="3237"/>
                    <a:pt x="1342" y="3265"/>
                    <a:pt x="1431" y="3265"/>
                  </a:cubicBezTo>
                  <a:cubicBezTo>
                    <a:pt x="1528" y="3265"/>
                    <a:pt x="1612" y="3231"/>
                    <a:pt x="1612" y="3231"/>
                  </a:cubicBezTo>
                  <a:cubicBezTo>
                    <a:pt x="1770" y="2825"/>
                    <a:pt x="2094" y="2637"/>
                    <a:pt x="2414" y="2637"/>
                  </a:cubicBezTo>
                  <a:cubicBezTo>
                    <a:pt x="2697" y="2637"/>
                    <a:pt x="2977" y="2785"/>
                    <a:pt x="3133" y="3059"/>
                  </a:cubicBezTo>
                  <a:cubicBezTo>
                    <a:pt x="3377" y="3495"/>
                    <a:pt x="3017" y="3844"/>
                    <a:pt x="2670" y="3844"/>
                  </a:cubicBezTo>
                  <a:cubicBezTo>
                    <a:pt x="2561" y="3844"/>
                    <a:pt x="2454" y="3810"/>
                    <a:pt x="2367" y="3734"/>
                  </a:cubicBezTo>
                  <a:cubicBezTo>
                    <a:pt x="2030" y="3436"/>
                    <a:pt x="1821" y="3351"/>
                    <a:pt x="1691" y="3351"/>
                  </a:cubicBezTo>
                  <a:cubicBezTo>
                    <a:pt x="1517" y="3351"/>
                    <a:pt x="1487" y="3505"/>
                    <a:pt x="1487" y="3505"/>
                  </a:cubicBezTo>
                  <a:lnTo>
                    <a:pt x="3110" y="5140"/>
                  </a:lnTo>
                  <a:cubicBezTo>
                    <a:pt x="3510" y="6009"/>
                    <a:pt x="3670" y="6294"/>
                    <a:pt x="3670" y="6294"/>
                  </a:cubicBezTo>
                  <a:lnTo>
                    <a:pt x="5625" y="14548"/>
                  </a:lnTo>
                  <a:lnTo>
                    <a:pt x="629" y="13062"/>
                  </a:lnTo>
                  <a:lnTo>
                    <a:pt x="0" y="17555"/>
                  </a:lnTo>
                  <a:cubicBezTo>
                    <a:pt x="0" y="17555"/>
                    <a:pt x="3713" y="19255"/>
                    <a:pt x="6337" y="19255"/>
                  </a:cubicBezTo>
                  <a:cubicBezTo>
                    <a:pt x="6802" y="19255"/>
                    <a:pt x="7233" y="19201"/>
                    <a:pt x="7603" y="19076"/>
                  </a:cubicBezTo>
                  <a:cubicBezTo>
                    <a:pt x="10667" y="18035"/>
                    <a:pt x="11101" y="14846"/>
                    <a:pt x="10084" y="12948"/>
                  </a:cubicBezTo>
                  <a:lnTo>
                    <a:pt x="6185" y="5197"/>
                  </a:lnTo>
                  <a:lnTo>
                    <a:pt x="6162" y="5208"/>
                  </a:lnTo>
                  <a:lnTo>
                    <a:pt x="4985" y="2042"/>
                  </a:lnTo>
                  <a:lnTo>
                    <a:pt x="4482" y="784"/>
                  </a:lnTo>
                  <a:cubicBezTo>
                    <a:pt x="4416" y="636"/>
                    <a:pt x="4326" y="570"/>
                    <a:pt x="4254" y="570"/>
                  </a:cubicBezTo>
                  <a:cubicBezTo>
                    <a:pt x="4175" y="570"/>
                    <a:pt x="4116" y="648"/>
                    <a:pt x="4127" y="784"/>
                  </a:cubicBezTo>
                  <a:cubicBezTo>
                    <a:pt x="4127" y="887"/>
                    <a:pt x="4299" y="2099"/>
                    <a:pt x="4299" y="2099"/>
                  </a:cubicBezTo>
                  <a:lnTo>
                    <a:pt x="3613" y="338"/>
                  </a:lnTo>
                  <a:cubicBezTo>
                    <a:pt x="3511" y="89"/>
                    <a:pt x="3405" y="0"/>
                    <a:pt x="3321" y="0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064;p44"/>
            <p:cNvSpPr/>
            <p:nvPr/>
          </p:nvSpPr>
          <p:spPr>
            <a:xfrm>
              <a:off x="6771132" y="2470807"/>
              <a:ext cx="313416" cy="508676"/>
            </a:xfrm>
            <a:custGeom>
              <a:avLst/>
              <a:gdLst/>
              <a:ahLst/>
              <a:cxnLst/>
              <a:rect l="l" t="t" r="r" b="b"/>
              <a:pathLst>
                <a:path w="9101" h="14771" extrusionOk="0">
                  <a:moveTo>
                    <a:pt x="3361" y="0"/>
                  </a:moveTo>
                  <a:cubicBezTo>
                    <a:pt x="3361" y="0"/>
                    <a:pt x="0" y="8106"/>
                    <a:pt x="663" y="9135"/>
                  </a:cubicBezTo>
                  <a:cubicBezTo>
                    <a:pt x="1647" y="10655"/>
                    <a:pt x="6242" y="11295"/>
                    <a:pt x="8163" y="11501"/>
                  </a:cubicBezTo>
                  <a:lnTo>
                    <a:pt x="7317" y="13262"/>
                  </a:lnTo>
                  <a:lnTo>
                    <a:pt x="6425" y="14245"/>
                  </a:lnTo>
                  <a:lnTo>
                    <a:pt x="6688" y="14771"/>
                  </a:lnTo>
                  <a:cubicBezTo>
                    <a:pt x="6688" y="14771"/>
                    <a:pt x="9100" y="13444"/>
                    <a:pt x="9043" y="13433"/>
                  </a:cubicBezTo>
                  <a:cubicBezTo>
                    <a:pt x="9009" y="13433"/>
                    <a:pt x="9009" y="12496"/>
                    <a:pt x="8997" y="11570"/>
                  </a:cubicBezTo>
                  <a:lnTo>
                    <a:pt x="8997" y="11570"/>
                  </a:lnTo>
                  <a:lnTo>
                    <a:pt x="9009" y="11581"/>
                  </a:lnTo>
                  <a:lnTo>
                    <a:pt x="9066" y="8391"/>
                  </a:lnTo>
                  <a:cubicBezTo>
                    <a:pt x="9066" y="8391"/>
                    <a:pt x="5522" y="7054"/>
                    <a:pt x="5259" y="6905"/>
                  </a:cubicBezTo>
                  <a:lnTo>
                    <a:pt x="7751" y="1235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65;p44"/>
            <p:cNvSpPr/>
            <p:nvPr/>
          </p:nvSpPr>
          <p:spPr>
            <a:xfrm>
              <a:off x="7099861" y="1670644"/>
              <a:ext cx="346854" cy="244334"/>
            </a:xfrm>
            <a:custGeom>
              <a:avLst/>
              <a:gdLst/>
              <a:ahLst/>
              <a:cxnLst/>
              <a:rect l="l" t="t" r="r" b="b"/>
              <a:pathLst>
                <a:path w="10072" h="7095" extrusionOk="0">
                  <a:moveTo>
                    <a:pt x="6459" y="0"/>
                  </a:moveTo>
                  <a:cubicBezTo>
                    <a:pt x="6265" y="0"/>
                    <a:pt x="6068" y="31"/>
                    <a:pt x="5876" y="75"/>
                  </a:cubicBezTo>
                  <a:cubicBezTo>
                    <a:pt x="5396" y="189"/>
                    <a:pt x="4882" y="486"/>
                    <a:pt x="4847" y="967"/>
                  </a:cubicBezTo>
                  <a:cubicBezTo>
                    <a:pt x="4471" y="491"/>
                    <a:pt x="3971" y="284"/>
                    <a:pt x="3478" y="284"/>
                  </a:cubicBezTo>
                  <a:cubicBezTo>
                    <a:pt x="2442" y="284"/>
                    <a:pt x="1440" y="1198"/>
                    <a:pt x="1704" y="2453"/>
                  </a:cubicBezTo>
                  <a:cubicBezTo>
                    <a:pt x="1591" y="2415"/>
                    <a:pt x="1475" y="2398"/>
                    <a:pt x="1359" y="2398"/>
                  </a:cubicBezTo>
                  <a:cubicBezTo>
                    <a:pt x="764" y="2398"/>
                    <a:pt x="166" y="2856"/>
                    <a:pt x="80" y="3459"/>
                  </a:cubicBezTo>
                  <a:cubicBezTo>
                    <a:pt x="0" y="4213"/>
                    <a:pt x="595" y="4865"/>
                    <a:pt x="1349" y="4888"/>
                  </a:cubicBezTo>
                  <a:cubicBezTo>
                    <a:pt x="1361" y="5299"/>
                    <a:pt x="1566" y="6671"/>
                    <a:pt x="1578" y="7094"/>
                  </a:cubicBezTo>
                  <a:lnTo>
                    <a:pt x="8506" y="4762"/>
                  </a:lnTo>
                  <a:cubicBezTo>
                    <a:pt x="8569" y="4771"/>
                    <a:pt x="8632" y="4776"/>
                    <a:pt x="8695" y="4776"/>
                  </a:cubicBezTo>
                  <a:cubicBezTo>
                    <a:pt x="9239" y="4776"/>
                    <a:pt x="9725" y="4428"/>
                    <a:pt x="9889" y="3905"/>
                  </a:cubicBezTo>
                  <a:cubicBezTo>
                    <a:pt x="10072" y="3310"/>
                    <a:pt x="9797" y="2681"/>
                    <a:pt x="9237" y="2419"/>
                  </a:cubicBezTo>
                  <a:cubicBezTo>
                    <a:pt x="9763" y="1629"/>
                    <a:pt x="9093" y="783"/>
                    <a:pt x="8357" y="783"/>
                  </a:cubicBezTo>
                  <a:cubicBezTo>
                    <a:pt x="8101" y="783"/>
                    <a:pt x="7838" y="885"/>
                    <a:pt x="7614" y="1127"/>
                  </a:cubicBezTo>
                  <a:cubicBezTo>
                    <a:pt x="7717" y="727"/>
                    <a:pt x="7442" y="304"/>
                    <a:pt x="7077" y="132"/>
                  </a:cubicBezTo>
                  <a:cubicBezTo>
                    <a:pt x="6880" y="37"/>
                    <a:pt x="6671" y="0"/>
                    <a:pt x="64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66;p44"/>
            <p:cNvSpPr/>
            <p:nvPr/>
          </p:nvSpPr>
          <p:spPr>
            <a:xfrm>
              <a:off x="7154167" y="1755392"/>
              <a:ext cx="261863" cy="432397"/>
            </a:xfrm>
            <a:custGeom>
              <a:avLst/>
              <a:gdLst/>
              <a:ahLst/>
              <a:cxnLst/>
              <a:rect l="l" t="t" r="r" b="b"/>
              <a:pathLst>
                <a:path w="7604" h="12556" extrusionOk="0">
                  <a:moveTo>
                    <a:pt x="4532" y="1"/>
                  </a:moveTo>
                  <a:cubicBezTo>
                    <a:pt x="3025" y="1"/>
                    <a:pt x="1532" y="494"/>
                    <a:pt x="298" y="1444"/>
                  </a:cubicBezTo>
                  <a:lnTo>
                    <a:pt x="1" y="1672"/>
                  </a:lnTo>
                  <a:lnTo>
                    <a:pt x="778" y="12556"/>
                  </a:lnTo>
                  <a:lnTo>
                    <a:pt x="5568" y="12167"/>
                  </a:lnTo>
                  <a:cubicBezTo>
                    <a:pt x="5603" y="11607"/>
                    <a:pt x="5568" y="9446"/>
                    <a:pt x="5568" y="9446"/>
                  </a:cubicBezTo>
                  <a:cubicBezTo>
                    <a:pt x="5568" y="9446"/>
                    <a:pt x="7557" y="9137"/>
                    <a:pt x="7580" y="7137"/>
                  </a:cubicBezTo>
                  <a:cubicBezTo>
                    <a:pt x="7603" y="5148"/>
                    <a:pt x="7260" y="563"/>
                    <a:pt x="7260" y="563"/>
                  </a:cubicBezTo>
                  <a:cubicBezTo>
                    <a:pt x="6383" y="186"/>
                    <a:pt x="5455" y="1"/>
                    <a:pt x="4532" y="1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67;p44"/>
            <p:cNvSpPr/>
            <p:nvPr/>
          </p:nvSpPr>
          <p:spPr>
            <a:xfrm>
              <a:off x="7374629" y="1875954"/>
              <a:ext cx="26310" cy="19526"/>
            </a:xfrm>
            <a:custGeom>
              <a:avLst/>
              <a:gdLst/>
              <a:ahLst/>
              <a:cxnLst/>
              <a:rect l="l" t="t" r="r" b="b"/>
              <a:pathLst>
                <a:path w="764" h="567" extrusionOk="0">
                  <a:moveTo>
                    <a:pt x="381" y="0"/>
                  </a:moveTo>
                  <a:cubicBezTo>
                    <a:pt x="376" y="0"/>
                    <a:pt x="371" y="0"/>
                    <a:pt x="367" y="0"/>
                  </a:cubicBezTo>
                  <a:cubicBezTo>
                    <a:pt x="115" y="12"/>
                    <a:pt x="1" y="321"/>
                    <a:pt x="184" y="492"/>
                  </a:cubicBezTo>
                  <a:cubicBezTo>
                    <a:pt x="238" y="541"/>
                    <a:pt x="310" y="567"/>
                    <a:pt x="382" y="567"/>
                  </a:cubicBezTo>
                  <a:cubicBezTo>
                    <a:pt x="462" y="567"/>
                    <a:pt x="541" y="535"/>
                    <a:pt x="595" y="469"/>
                  </a:cubicBezTo>
                  <a:cubicBezTo>
                    <a:pt x="764" y="290"/>
                    <a:pt x="624" y="0"/>
                    <a:pt x="38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068;p44"/>
            <p:cNvSpPr/>
            <p:nvPr/>
          </p:nvSpPr>
          <p:spPr>
            <a:xfrm>
              <a:off x="7369532" y="1867448"/>
              <a:ext cx="36228" cy="9884"/>
            </a:xfrm>
            <a:custGeom>
              <a:avLst/>
              <a:gdLst/>
              <a:ahLst/>
              <a:cxnLst/>
              <a:rect l="l" t="t" r="r" b="b"/>
              <a:pathLst>
                <a:path w="1052" h="287" extrusionOk="0">
                  <a:moveTo>
                    <a:pt x="523" y="0"/>
                  </a:moveTo>
                  <a:cubicBezTo>
                    <a:pt x="384" y="0"/>
                    <a:pt x="244" y="43"/>
                    <a:pt x="126" y="133"/>
                  </a:cubicBezTo>
                  <a:cubicBezTo>
                    <a:pt x="46" y="190"/>
                    <a:pt x="0" y="236"/>
                    <a:pt x="23" y="270"/>
                  </a:cubicBezTo>
                  <a:cubicBezTo>
                    <a:pt x="27" y="274"/>
                    <a:pt x="33" y="276"/>
                    <a:pt x="40" y="276"/>
                  </a:cubicBezTo>
                  <a:cubicBezTo>
                    <a:pt x="102" y="276"/>
                    <a:pt x="282" y="167"/>
                    <a:pt x="526" y="167"/>
                  </a:cubicBezTo>
                  <a:cubicBezTo>
                    <a:pt x="772" y="167"/>
                    <a:pt x="954" y="287"/>
                    <a:pt x="1013" y="287"/>
                  </a:cubicBezTo>
                  <a:cubicBezTo>
                    <a:pt x="1020" y="287"/>
                    <a:pt x="1026" y="285"/>
                    <a:pt x="1029" y="282"/>
                  </a:cubicBezTo>
                  <a:cubicBezTo>
                    <a:pt x="1052" y="270"/>
                    <a:pt x="1018" y="202"/>
                    <a:pt x="926" y="133"/>
                  </a:cubicBezTo>
                  <a:cubicBezTo>
                    <a:pt x="810" y="46"/>
                    <a:pt x="667" y="0"/>
                    <a:pt x="5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069;p44"/>
            <p:cNvSpPr/>
            <p:nvPr/>
          </p:nvSpPr>
          <p:spPr>
            <a:xfrm>
              <a:off x="7272318" y="1883771"/>
              <a:ext cx="25208" cy="19664"/>
            </a:xfrm>
            <a:custGeom>
              <a:avLst/>
              <a:gdLst/>
              <a:ahLst/>
              <a:cxnLst/>
              <a:rect l="l" t="t" r="r" b="b"/>
              <a:pathLst>
                <a:path w="732" h="571" extrusionOk="0">
                  <a:moveTo>
                    <a:pt x="369" y="0"/>
                  </a:moveTo>
                  <a:cubicBezTo>
                    <a:pt x="271" y="0"/>
                    <a:pt x="177" y="51"/>
                    <a:pt x="125" y="139"/>
                  </a:cubicBezTo>
                  <a:cubicBezTo>
                    <a:pt x="1" y="336"/>
                    <a:pt x="149" y="570"/>
                    <a:pt x="364" y="570"/>
                  </a:cubicBezTo>
                  <a:cubicBezTo>
                    <a:pt x="387" y="570"/>
                    <a:pt x="410" y="568"/>
                    <a:pt x="434" y="562"/>
                  </a:cubicBezTo>
                  <a:cubicBezTo>
                    <a:pt x="674" y="505"/>
                    <a:pt x="731" y="174"/>
                    <a:pt x="525" y="48"/>
                  </a:cubicBezTo>
                  <a:cubicBezTo>
                    <a:pt x="477" y="15"/>
                    <a:pt x="422" y="0"/>
                    <a:pt x="36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070;p44"/>
            <p:cNvSpPr/>
            <p:nvPr/>
          </p:nvSpPr>
          <p:spPr>
            <a:xfrm>
              <a:off x="7266361" y="1875747"/>
              <a:ext cx="36676" cy="9849"/>
            </a:xfrm>
            <a:custGeom>
              <a:avLst/>
              <a:gdLst/>
              <a:ahLst/>
              <a:cxnLst/>
              <a:rect l="l" t="t" r="r" b="b"/>
              <a:pathLst>
                <a:path w="1065" h="286" extrusionOk="0">
                  <a:moveTo>
                    <a:pt x="531" y="1"/>
                  </a:moveTo>
                  <a:cubicBezTo>
                    <a:pt x="392" y="1"/>
                    <a:pt x="254" y="44"/>
                    <a:pt x="138" y="132"/>
                  </a:cubicBezTo>
                  <a:cubicBezTo>
                    <a:pt x="58" y="189"/>
                    <a:pt x="1" y="235"/>
                    <a:pt x="35" y="269"/>
                  </a:cubicBezTo>
                  <a:cubicBezTo>
                    <a:pt x="39" y="273"/>
                    <a:pt x="45" y="275"/>
                    <a:pt x="53" y="275"/>
                  </a:cubicBezTo>
                  <a:cubicBezTo>
                    <a:pt x="114" y="275"/>
                    <a:pt x="294" y="167"/>
                    <a:pt x="538" y="167"/>
                  </a:cubicBezTo>
                  <a:cubicBezTo>
                    <a:pt x="784" y="167"/>
                    <a:pt x="975" y="286"/>
                    <a:pt x="1028" y="286"/>
                  </a:cubicBezTo>
                  <a:cubicBezTo>
                    <a:pt x="1035" y="286"/>
                    <a:pt x="1039" y="284"/>
                    <a:pt x="1041" y="281"/>
                  </a:cubicBezTo>
                  <a:cubicBezTo>
                    <a:pt x="1064" y="281"/>
                    <a:pt x="1030" y="201"/>
                    <a:pt x="950" y="144"/>
                  </a:cubicBezTo>
                  <a:cubicBezTo>
                    <a:pt x="826" y="49"/>
                    <a:pt x="678" y="1"/>
                    <a:pt x="5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071;p44"/>
            <p:cNvSpPr/>
            <p:nvPr/>
          </p:nvSpPr>
          <p:spPr>
            <a:xfrm>
              <a:off x="7333305" y="1881429"/>
              <a:ext cx="31924" cy="82891"/>
            </a:xfrm>
            <a:custGeom>
              <a:avLst/>
              <a:gdLst/>
              <a:ahLst/>
              <a:cxnLst/>
              <a:rect l="l" t="t" r="r" b="b"/>
              <a:pathLst>
                <a:path w="927" h="2407" extrusionOk="0">
                  <a:moveTo>
                    <a:pt x="37" y="1"/>
                  </a:moveTo>
                  <a:cubicBezTo>
                    <a:pt x="36" y="1"/>
                    <a:pt x="36" y="1"/>
                    <a:pt x="35" y="2"/>
                  </a:cubicBezTo>
                  <a:cubicBezTo>
                    <a:pt x="0" y="13"/>
                    <a:pt x="206" y="665"/>
                    <a:pt x="515" y="1465"/>
                  </a:cubicBezTo>
                  <a:cubicBezTo>
                    <a:pt x="583" y="1659"/>
                    <a:pt x="652" y="1842"/>
                    <a:pt x="732" y="2025"/>
                  </a:cubicBezTo>
                  <a:cubicBezTo>
                    <a:pt x="766" y="2082"/>
                    <a:pt x="778" y="2151"/>
                    <a:pt x="778" y="2231"/>
                  </a:cubicBezTo>
                  <a:cubicBezTo>
                    <a:pt x="778" y="2265"/>
                    <a:pt x="721" y="2288"/>
                    <a:pt x="641" y="2288"/>
                  </a:cubicBezTo>
                  <a:cubicBezTo>
                    <a:pt x="366" y="2334"/>
                    <a:pt x="206" y="2368"/>
                    <a:pt x="206" y="2379"/>
                  </a:cubicBezTo>
                  <a:cubicBezTo>
                    <a:pt x="206" y="2396"/>
                    <a:pt x="298" y="2407"/>
                    <a:pt x="455" y="2407"/>
                  </a:cubicBezTo>
                  <a:cubicBezTo>
                    <a:pt x="512" y="2407"/>
                    <a:pt x="579" y="2405"/>
                    <a:pt x="652" y="2402"/>
                  </a:cubicBezTo>
                  <a:cubicBezTo>
                    <a:pt x="698" y="2402"/>
                    <a:pt x="732" y="2391"/>
                    <a:pt x="778" y="2379"/>
                  </a:cubicBezTo>
                  <a:cubicBezTo>
                    <a:pt x="835" y="2368"/>
                    <a:pt x="881" y="2322"/>
                    <a:pt x="904" y="2265"/>
                  </a:cubicBezTo>
                  <a:cubicBezTo>
                    <a:pt x="926" y="2174"/>
                    <a:pt x="904" y="2059"/>
                    <a:pt x="858" y="1968"/>
                  </a:cubicBezTo>
                  <a:cubicBezTo>
                    <a:pt x="801" y="1785"/>
                    <a:pt x="732" y="1602"/>
                    <a:pt x="652" y="1408"/>
                  </a:cubicBezTo>
                  <a:cubicBezTo>
                    <a:pt x="360" y="633"/>
                    <a:pt x="90" y="1"/>
                    <a:pt x="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072;p44"/>
            <p:cNvSpPr/>
            <p:nvPr/>
          </p:nvSpPr>
          <p:spPr>
            <a:xfrm>
              <a:off x="7304551" y="1973994"/>
              <a:ext cx="51243" cy="25312"/>
            </a:xfrm>
            <a:custGeom>
              <a:avLst/>
              <a:gdLst/>
              <a:ahLst/>
              <a:cxnLst/>
              <a:rect l="l" t="t" r="r" b="b"/>
              <a:pathLst>
                <a:path w="1488" h="735" extrusionOk="0">
                  <a:moveTo>
                    <a:pt x="149" y="0"/>
                  </a:moveTo>
                  <a:lnTo>
                    <a:pt x="149" y="0"/>
                  </a:lnTo>
                  <a:cubicBezTo>
                    <a:pt x="149" y="0"/>
                    <a:pt x="1" y="480"/>
                    <a:pt x="595" y="686"/>
                  </a:cubicBezTo>
                  <a:cubicBezTo>
                    <a:pt x="682" y="719"/>
                    <a:pt x="771" y="734"/>
                    <a:pt x="860" y="734"/>
                  </a:cubicBezTo>
                  <a:cubicBezTo>
                    <a:pt x="1110" y="734"/>
                    <a:pt x="1352" y="608"/>
                    <a:pt x="1487" y="389"/>
                  </a:cubicBezTo>
                  <a:lnTo>
                    <a:pt x="1487" y="389"/>
                  </a:lnTo>
                  <a:cubicBezTo>
                    <a:pt x="1467" y="390"/>
                    <a:pt x="1447" y="390"/>
                    <a:pt x="1428" y="390"/>
                  </a:cubicBezTo>
                  <a:cubicBezTo>
                    <a:pt x="897" y="390"/>
                    <a:pt x="491" y="99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073;p44"/>
            <p:cNvSpPr/>
            <p:nvPr/>
          </p:nvSpPr>
          <p:spPr>
            <a:xfrm>
              <a:off x="7308890" y="1977816"/>
              <a:ext cx="40981" cy="16668"/>
            </a:xfrm>
            <a:custGeom>
              <a:avLst/>
              <a:gdLst/>
              <a:ahLst/>
              <a:cxnLst/>
              <a:rect l="l" t="t" r="r" b="b"/>
              <a:pathLst>
                <a:path w="1190" h="484" extrusionOk="0">
                  <a:moveTo>
                    <a:pt x="7" y="1"/>
                  </a:moveTo>
                  <a:cubicBezTo>
                    <a:pt x="4" y="1"/>
                    <a:pt x="1" y="2"/>
                    <a:pt x="1" y="3"/>
                  </a:cubicBezTo>
                  <a:cubicBezTo>
                    <a:pt x="172" y="118"/>
                    <a:pt x="366" y="221"/>
                    <a:pt x="572" y="289"/>
                  </a:cubicBezTo>
                  <a:cubicBezTo>
                    <a:pt x="767" y="369"/>
                    <a:pt x="972" y="438"/>
                    <a:pt x="1190" y="484"/>
                  </a:cubicBezTo>
                  <a:cubicBezTo>
                    <a:pt x="995" y="381"/>
                    <a:pt x="789" y="301"/>
                    <a:pt x="595" y="243"/>
                  </a:cubicBezTo>
                  <a:cubicBezTo>
                    <a:pt x="288" y="127"/>
                    <a:pt x="50" y="1"/>
                    <a:pt x="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074;p44"/>
            <p:cNvSpPr/>
            <p:nvPr/>
          </p:nvSpPr>
          <p:spPr>
            <a:xfrm>
              <a:off x="7316776" y="1979883"/>
              <a:ext cx="7129" cy="6337"/>
            </a:xfrm>
            <a:custGeom>
              <a:avLst/>
              <a:gdLst/>
              <a:ahLst/>
              <a:cxnLst/>
              <a:rect l="l" t="t" r="r" b="b"/>
              <a:pathLst>
                <a:path w="207" h="184" extrusionOk="0">
                  <a:moveTo>
                    <a:pt x="80" y="1"/>
                  </a:moveTo>
                  <a:lnTo>
                    <a:pt x="0" y="103"/>
                  </a:lnTo>
                  <a:lnTo>
                    <a:pt x="103" y="183"/>
                  </a:lnTo>
                  <a:lnTo>
                    <a:pt x="206" y="5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075;p44"/>
            <p:cNvSpPr/>
            <p:nvPr/>
          </p:nvSpPr>
          <p:spPr>
            <a:xfrm>
              <a:off x="7330137" y="1985806"/>
              <a:ext cx="6750" cy="6715"/>
            </a:xfrm>
            <a:custGeom>
              <a:avLst/>
              <a:gdLst/>
              <a:ahLst/>
              <a:cxnLst/>
              <a:rect l="l" t="t" r="r" b="b"/>
              <a:pathLst>
                <a:path w="196" h="195" extrusionOk="0">
                  <a:moveTo>
                    <a:pt x="81" y="0"/>
                  </a:moveTo>
                  <a:lnTo>
                    <a:pt x="1" y="114"/>
                  </a:lnTo>
                  <a:lnTo>
                    <a:pt x="104" y="194"/>
                  </a:lnTo>
                  <a:lnTo>
                    <a:pt x="195" y="5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076;p44"/>
            <p:cNvSpPr/>
            <p:nvPr/>
          </p:nvSpPr>
          <p:spPr>
            <a:xfrm>
              <a:off x="7342362" y="1990110"/>
              <a:ext cx="7129" cy="6337"/>
            </a:xfrm>
            <a:custGeom>
              <a:avLst/>
              <a:gdLst/>
              <a:ahLst/>
              <a:cxnLst/>
              <a:rect l="l" t="t" r="r" b="b"/>
              <a:pathLst>
                <a:path w="207" h="184" extrusionOk="0">
                  <a:moveTo>
                    <a:pt x="80" y="1"/>
                  </a:moveTo>
                  <a:lnTo>
                    <a:pt x="0" y="115"/>
                  </a:lnTo>
                  <a:lnTo>
                    <a:pt x="115" y="184"/>
                  </a:lnTo>
                  <a:lnTo>
                    <a:pt x="206" y="5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077;p44"/>
            <p:cNvSpPr/>
            <p:nvPr/>
          </p:nvSpPr>
          <p:spPr>
            <a:xfrm>
              <a:off x="7256133" y="2054299"/>
              <a:ext cx="89813" cy="43495"/>
            </a:xfrm>
            <a:custGeom>
              <a:avLst/>
              <a:gdLst/>
              <a:ahLst/>
              <a:cxnLst/>
              <a:rect l="l" t="t" r="r" b="b"/>
              <a:pathLst>
                <a:path w="2608" h="1263" extrusionOk="0">
                  <a:moveTo>
                    <a:pt x="1" y="0"/>
                  </a:moveTo>
                  <a:cubicBezTo>
                    <a:pt x="1" y="0"/>
                    <a:pt x="546" y="1262"/>
                    <a:pt x="2263" y="1262"/>
                  </a:cubicBezTo>
                  <a:cubicBezTo>
                    <a:pt x="2373" y="1262"/>
                    <a:pt x="2488" y="1257"/>
                    <a:pt x="2607" y="1246"/>
                  </a:cubicBezTo>
                  <a:lnTo>
                    <a:pt x="2607" y="732"/>
                  </a:lnTo>
                  <a:cubicBezTo>
                    <a:pt x="2570" y="733"/>
                    <a:pt x="2533" y="733"/>
                    <a:pt x="2496" y="733"/>
                  </a:cubicBezTo>
                  <a:cubicBezTo>
                    <a:pt x="1609" y="733"/>
                    <a:pt x="747" y="472"/>
                    <a:pt x="1" y="0"/>
                  </a:cubicBez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078;p44"/>
            <p:cNvSpPr/>
            <p:nvPr/>
          </p:nvSpPr>
          <p:spPr>
            <a:xfrm>
              <a:off x="7104063" y="1878950"/>
              <a:ext cx="71010" cy="91190"/>
            </a:xfrm>
            <a:custGeom>
              <a:avLst/>
              <a:gdLst/>
              <a:ahLst/>
              <a:cxnLst/>
              <a:rect l="l" t="t" r="r" b="b"/>
              <a:pathLst>
                <a:path w="2062" h="2648" extrusionOk="0">
                  <a:moveTo>
                    <a:pt x="1371" y="0"/>
                  </a:moveTo>
                  <a:cubicBezTo>
                    <a:pt x="1057" y="0"/>
                    <a:pt x="0" y="125"/>
                    <a:pt x="198" y="1583"/>
                  </a:cubicBezTo>
                  <a:cubicBezTo>
                    <a:pt x="320" y="2431"/>
                    <a:pt x="794" y="2647"/>
                    <a:pt x="1233" y="2647"/>
                  </a:cubicBezTo>
                  <a:cubicBezTo>
                    <a:pt x="1664" y="2647"/>
                    <a:pt x="2062" y="2440"/>
                    <a:pt x="2062" y="2417"/>
                  </a:cubicBezTo>
                  <a:cubicBezTo>
                    <a:pt x="2062" y="2371"/>
                    <a:pt x="1456" y="5"/>
                    <a:pt x="1456" y="5"/>
                  </a:cubicBezTo>
                  <a:cubicBezTo>
                    <a:pt x="1450" y="3"/>
                    <a:pt x="1419" y="0"/>
                    <a:pt x="1371" y="0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079;p44"/>
            <p:cNvSpPr/>
            <p:nvPr/>
          </p:nvSpPr>
          <p:spPr>
            <a:xfrm>
              <a:off x="7124655" y="1899921"/>
              <a:ext cx="29961" cy="50554"/>
            </a:xfrm>
            <a:custGeom>
              <a:avLst/>
              <a:gdLst/>
              <a:ahLst/>
              <a:cxnLst/>
              <a:rect l="l" t="t" r="r" b="b"/>
              <a:pathLst>
                <a:path w="870" h="1468" extrusionOk="0">
                  <a:moveTo>
                    <a:pt x="397" y="1"/>
                  </a:moveTo>
                  <a:cubicBezTo>
                    <a:pt x="376" y="1"/>
                    <a:pt x="354" y="5"/>
                    <a:pt x="332" y="13"/>
                  </a:cubicBezTo>
                  <a:cubicBezTo>
                    <a:pt x="195" y="59"/>
                    <a:pt x="92" y="173"/>
                    <a:pt x="58" y="310"/>
                  </a:cubicBezTo>
                  <a:cubicBezTo>
                    <a:pt x="12" y="471"/>
                    <a:pt x="0" y="631"/>
                    <a:pt x="23" y="802"/>
                  </a:cubicBezTo>
                  <a:cubicBezTo>
                    <a:pt x="80" y="1134"/>
                    <a:pt x="309" y="1431"/>
                    <a:pt x="561" y="1465"/>
                  </a:cubicBezTo>
                  <a:cubicBezTo>
                    <a:pt x="572" y="1467"/>
                    <a:pt x="584" y="1467"/>
                    <a:pt x="596" y="1467"/>
                  </a:cubicBezTo>
                  <a:cubicBezTo>
                    <a:pt x="675" y="1467"/>
                    <a:pt x="754" y="1435"/>
                    <a:pt x="824" y="1385"/>
                  </a:cubicBezTo>
                  <a:cubicBezTo>
                    <a:pt x="869" y="1328"/>
                    <a:pt x="869" y="1294"/>
                    <a:pt x="858" y="1294"/>
                  </a:cubicBezTo>
                  <a:cubicBezTo>
                    <a:pt x="858" y="1294"/>
                    <a:pt x="835" y="1316"/>
                    <a:pt x="789" y="1339"/>
                  </a:cubicBezTo>
                  <a:cubicBezTo>
                    <a:pt x="744" y="1370"/>
                    <a:pt x="693" y="1385"/>
                    <a:pt x="644" y="1385"/>
                  </a:cubicBezTo>
                  <a:cubicBezTo>
                    <a:pt x="619" y="1385"/>
                    <a:pt x="595" y="1381"/>
                    <a:pt x="572" y="1374"/>
                  </a:cubicBezTo>
                  <a:cubicBezTo>
                    <a:pt x="389" y="1339"/>
                    <a:pt x="195" y="1076"/>
                    <a:pt x="138" y="779"/>
                  </a:cubicBezTo>
                  <a:cubicBezTo>
                    <a:pt x="115" y="631"/>
                    <a:pt x="126" y="482"/>
                    <a:pt x="160" y="345"/>
                  </a:cubicBezTo>
                  <a:cubicBezTo>
                    <a:pt x="183" y="230"/>
                    <a:pt x="252" y="139"/>
                    <a:pt x="355" y="93"/>
                  </a:cubicBezTo>
                  <a:cubicBezTo>
                    <a:pt x="376" y="83"/>
                    <a:pt x="397" y="78"/>
                    <a:pt x="418" y="78"/>
                  </a:cubicBezTo>
                  <a:cubicBezTo>
                    <a:pt x="464" y="78"/>
                    <a:pt x="506" y="103"/>
                    <a:pt x="538" y="150"/>
                  </a:cubicBezTo>
                  <a:cubicBezTo>
                    <a:pt x="572" y="185"/>
                    <a:pt x="561" y="219"/>
                    <a:pt x="572" y="230"/>
                  </a:cubicBezTo>
                  <a:cubicBezTo>
                    <a:pt x="583" y="230"/>
                    <a:pt x="606" y="196"/>
                    <a:pt x="583" y="128"/>
                  </a:cubicBezTo>
                  <a:cubicBezTo>
                    <a:pt x="561" y="82"/>
                    <a:pt x="538" y="48"/>
                    <a:pt x="503" y="25"/>
                  </a:cubicBezTo>
                  <a:cubicBezTo>
                    <a:pt x="468" y="11"/>
                    <a:pt x="433" y="1"/>
                    <a:pt x="397" y="1"/>
                  </a:cubicBez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080;p44"/>
            <p:cNvSpPr/>
            <p:nvPr/>
          </p:nvSpPr>
          <p:spPr>
            <a:xfrm>
              <a:off x="7138809" y="1725157"/>
              <a:ext cx="281940" cy="206074"/>
            </a:xfrm>
            <a:custGeom>
              <a:avLst/>
              <a:gdLst/>
              <a:ahLst/>
              <a:cxnLst/>
              <a:rect l="l" t="t" r="r" b="b"/>
              <a:pathLst>
                <a:path w="8187" h="5984" extrusionOk="0">
                  <a:moveTo>
                    <a:pt x="4247" y="1"/>
                  </a:moveTo>
                  <a:cubicBezTo>
                    <a:pt x="3557" y="1"/>
                    <a:pt x="2872" y="77"/>
                    <a:pt x="2207" y="287"/>
                  </a:cubicBezTo>
                  <a:cubicBezTo>
                    <a:pt x="1579" y="481"/>
                    <a:pt x="961" y="801"/>
                    <a:pt x="584" y="1350"/>
                  </a:cubicBezTo>
                  <a:cubicBezTo>
                    <a:pt x="264" y="1830"/>
                    <a:pt x="1" y="2527"/>
                    <a:pt x="230" y="3030"/>
                  </a:cubicBezTo>
                  <a:lnTo>
                    <a:pt x="550" y="5969"/>
                  </a:lnTo>
                  <a:cubicBezTo>
                    <a:pt x="550" y="5969"/>
                    <a:pt x="814" y="5984"/>
                    <a:pt x="990" y="5984"/>
                  </a:cubicBezTo>
                  <a:cubicBezTo>
                    <a:pt x="1078" y="5984"/>
                    <a:pt x="1144" y="5980"/>
                    <a:pt x="1144" y="5969"/>
                  </a:cubicBezTo>
                  <a:lnTo>
                    <a:pt x="1144" y="3625"/>
                  </a:lnTo>
                  <a:cubicBezTo>
                    <a:pt x="1201" y="3633"/>
                    <a:pt x="1259" y="3636"/>
                    <a:pt x="1315" y="3636"/>
                  </a:cubicBezTo>
                  <a:cubicBezTo>
                    <a:pt x="1429" y="3636"/>
                    <a:pt x="1540" y="3621"/>
                    <a:pt x="1647" y="3591"/>
                  </a:cubicBezTo>
                  <a:cubicBezTo>
                    <a:pt x="2139" y="3453"/>
                    <a:pt x="2505" y="3042"/>
                    <a:pt x="2585" y="2539"/>
                  </a:cubicBezTo>
                  <a:cubicBezTo>
                    <a:pt x="2900" y="2985"/>
                    <a:pt x="3357" y="3185"/>
                    <a:pt x="3809" y="3185"/>
                  </a:cubicBezTo>
                  <a:cubicBezTo>
                    <a:pt x="4583" y="3185"/>
                    <a:pt x="5340" y="2597"/>
                    <a:pt x="5340" y="1659"/>
                  </a:cubicBezTo>
                  <a:cubicBezTo>
                    <a:pt x="5670" y="2197"/>
                    <a:pt x="6243" y="2609"/>
                    <a:pt x="6866" y="2609"/>
                  </a:cubicBezTo>
                  <a:cubicBezTo>
                    <a:pt x="6891" y="2609"/>
                    <a:pt x="6915" y="2609"/>
                    <a:pt x="6940" y="2607"/>
                  </a:cubicBezTo>
                  <a:cubicBezTo>
                    <a:pt x="7592" y="2562"/>
                    <a:pt x="8186" y="1933"/>
                    <a:pt x="8061" y="1293"/>
                  </a:cubicBezTo>
                  <a:cubicBezTo>
                    <a:pt x="7958" y="916"/>
                    <a:pt x="7695" y="607"/>
                    <a:pt x="7340" y="447"/>
                  </a:cubicBezTo>
                  <a:cubicBezTo>
                    <a:pt x="6986" y="298"/>
                    <a:pt x="6620" y="195"/>
                    <a:pt x="6243" y="161"/>
                  </a:cubicBezTo>
                  <a:cubicBezTo>
                    <a:pt x="5581" y="71"/>
                    <a:pt x="4912" y="1"/>
                    <a:pt x="424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081;p44"/>
            <p:cNvSpPr/>
            <p:nvPr/>
          </p:nvSpPr>
          <p:spPr>
            <a:xfrm>
              <a:off x="7108918" y="1722196"/>
              <a:ext cx="35057" cy="20008"/>
            </a:xfrm>
            <a:custGeom>
              <a:avLst/>
              <a:gdLst/>
              <a:ahLst/>
              <a:cxnLst/>
              <a:rect l="l" t="t" r="r" b="b"/>
              <a:pathLst>
                <a:path w="1018" h="581" extrusionOk="0">
                  <a:moveTo>
                    <a:pt x="85" y="0"/>
                  </a:moveTo>
                  <a:cubicBezTo>
                    <a:pt x="39" y="0"/>
                    <a:pt x="12" y="8"/>
                    <a:pt x="12" y="18"/>
                  </a:cubicBezTo>
                  <a:cubicBezTo>
                    <a:pt x="0" y="64"/>
                    <a:pt x="240" y="121"/>
                    <a:pt x="503" y="270"/>
                  </a:cubicBezTo>
                  <a:cubicBezTo>
                    <a:pt x="762" y="410"/>
                    <a:pt x="929" y="580"/>
                    <a:pt x="976" y="580"/>
                  </a:cubicBezTo>
                  <a:cubicBezTo>
                    <a:pt x="979" y="580"/>
                    <a:pt x="981" y="580"/>
                    <a:pt x="983" y="579"/>
                  </a:cubicBezTo>
                  <a:cubicBezTo>
                    <a:pt x="1018" y="556"/>
                    <a:pt x="869" y="316"/>
                    <a:pt x="583" y="156"/>
                  </a:cubicBezTo>
                  <a:cubicBezTo>
                    <a:pt x="386" y="37"/>
                    <a:pt x="188" y="0"/>
                    <a:pt x="8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082;p44"/>
            <p:cNvSpPr/>
            <p:nvPr/>
          </p:nvSpPr>
          <p:spPr>
            <a:xfrm>
              <a:off x="7135331" y="1691306"/>
              <a:ext cx="11020" cy="40257"/>
            </a:xfrm>
            <a:custGeom>
              <a:avLst/>
              <a:gdLst/>
              <a:ahLst/>
              <a:cxnLst/>
              <a:rect l="l" t="t" r="r" b="b"/>
              <a:pathLst>
                <a:path w="320" h="1169" extrusionOk="0">
                  <a:moveTo>
                    <a:pt x="88" y="0"/>
                  </a:moveTo>
                  <a:cubicBezTo>
                    <a:pt x="54" y="0"/>
                    <a:pt x="0" y="271"/>
                    <a:pt x="56" y="607"/>
                  </a:cubicBezTo>
                  <a:cubicBezTo>
                    <a:pt x="111" y="924"/>
                    <a:pt x="239" y="1168"/>
                    <a:pt x="280" y="1168"/>
                  </a:cubicBezTo>
                  <a:cubicBezTo>
                    <a:pt x="282" y="1168"/>
                    <a:pt x="283" y="1168"/>
                    <a:pt x="285" y="1167"/>
                  </a:cubicBezTo>
                  <a:cubicBezTo>
                    <a:pt x="319" y="1155"/>
                    <a:pt x="251" y="904"/>
                    <a:pt x="193" y="584"/>
                  </a:cubicBezTo>
                  <a:cubicBezTo>
                    <a:pt x="136" y="264"/>
                    <a:pt x="113" y="1"/>
                    <a:pt x="91" y="1"/>
                  </a:cubicBezTo>
                  <a:cubicBezTo>
                    <a:pt x="90" y="1"/>
                    <a:pt x="89" y="0"/>
                    <a:pt x="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083;p44"/>
            <p:cNvSpPr/>
            <p:nvPr/>
          </p:nvSpPr>
          <p:spPr>
            <a:xfrm>
              <a:off x="7152618" y="1829120"/>
              <a:ext cx="296851" cy="104380"/>
            </a:xfrm>
            <a:custGeom>
              <a:avLst/>
              <a:gdLst/>
              <a:ahLst/>
              <a:cxnLst/>
              <a:rect l="l" t="t" r="r" b="b"/>
              <a:pathLst>
                <a:path w="8620" h="3031" extrusionOk="0">
                  <a:moveTo>
                    <a:pt x="7164" y="0"/>
                  </a:moveTo>
                  <a:cubicBezTo>
                    <a:pt x="6987" y="0"/>
                    <a:pt x="6812" y="33"/>
                    <a:pt x="6642" y="103"/>
                  </a:cubicBezTo>
                  <a:cubicBezTo>
                    <a:pt x="6368" y="206"/>
                    <a:pt x="6139" y="389"/>
                    <a:pt x="5968" y="629"/>
                  </a:cubicBezTo>
                  <a:cubicBezTo>
                    <a:pt x="5796" y="892"/>
                    <a:pt x="5693" y="1200"/>
                    <a:pt x="5705" y="1509"/>
                  </a:cubicBezTo>
                  <a:lnTo>
                    <a:pt x="5705" y="1532"/>
                  </a:lnTo>
                  <a:cubicBezTo>
                    <a:pt x="5636" y="1509"/>
                    <a:pt x="5568" y="1509"/>
                    <a:pt x="5487" y="1509"/>
                  </a:cubicBezTo>
                  <a:cubicBezTo>
                    <a:pt x="5430" y="1509"/>
                    <a:pt x="5373" y="1521"/>
                    <a:pt x="5316" y="1532"/>
                  </a:cubicBezTo>
                  <a:cubicBezTo>
                    <a:pt x="5270" y="1543"/>
                    <a:pt x="5236" y="1555"/>
                    <a:pt x="5236" y="1566"/>
                  </a:cubicBezTo>
                  <a:cubicBezTo>
                    <a:pt x="5236" y="1578"/>
                    <a:pt x="5270" y="1601"/>
                    <a:pt x="5316" y="1601"/>
                  </a:cubicBezTo>
                  <a:cubicBezTo>
                    <a:pt x="5305" y="1692"/>
                    <a:pt x="5293" y="1783"/>
                    <a:pt x="5270" y="1863"/>
                  </a:cubicBezTo>
                  <a:cubicBezTo>
                    <a:pt x="5190" y="2172"/>
                    <a:pt x="5019" y="2446"/>
                    <a:pt x="4767" y="2641"/>
                  </a:cubicBezTo>
                  <a:cubicBezTo>
                    <a:pt x="4596" y="2778"/>
                    <a:pt x="4401" y="2869"/>
                    <a:pt x="4184" y="2915"/>
                  </a:cubicBezTo>
                  <a:cubicBezTo>
                    <a:pt x="4092" y="2933"/>
                    <a:pt x="3998" y="2942"/>
                    <a:pt x="3904" y="2942"/>
                  </a:cubicBezTo>
                  <a:cubicBezTo>
                    <a:pt x="3754" y="2942"/>
                    <a:pt x="3605" y="2919"/>
                    <a:pt x="3464" y="2869"/>
                  </a:cubicBezTo>
                  <a:cubicBezTo>
                    <a:pt x="3201" y="2789"/>
                    <a:pt x="2972" y="2618"/>
                    <a:pt x="2801" y="2412"/>
                  </a:cubicBezTo>
                  <a:cubicBezTo>
                    <a:pt x="2435" y="1932"/>
                    <a:pt x="2424" y="1269"/>
                    <a:pt x="2755" y="777"/>
                  </a:cubicBezTo>
                  <a:cubicBezTo>
                    <a:pt x="2915" y="549"/>
                    <a:pt x="3132" y="377"/>
                    <a:pt x="3384" y="274"/>
                  </a:cubicBezTo>
                  <a:cubicBezTo>
                    <a:pt x="3548" y="209"/>
                    <a:pt x="3723" y="177"/>
                    <a:pt x="3897" y="177"/>
                  </a:cubicBezTo>
                  <a:cubicBezTo>
                    <a:pt x="4183" y="177"/>
                    <a:pt x="4469" y="264"/>
                    <a:pt x="4710" y="434"/>
                  </a:cubicBezTo>
                  <a:cubicBezTo>
                    <a:pt x="4962" y="617"/>
                    <a:pt x="5156" y="880"/>
                    <a:pt x="5247" y="1178"/>
                  </a:cubicBezTo>
                  <a:cubicBezTo>
                    <a:pt x="5316" y="1395"/>
                    <a:pt x="5316" y="1521"/>
                    <a:pt x="5327" y="1521"/>
                  </a:cubicBezTo>
                  <a:cubicBezTo>
                    <a:pt x="5327" y="1486"/>
                    <a:pt x="5327" y="1463"/>
                    <a:pt x="5327" y="1429"/>
                  </a:cubicBezTo>
                  <a:cubicBezTo>
                    <a:pt x="5316" y="1338"/>
                    <a:pt x="5305" y="1258"/>
                    <a:pt x="5282" y="1166"/>
                  </a:cubicBezTo>
                  <a:cubicBezTo>
                    <a:pt x="5202" y="846"/>
                    <a:pt x="5007" y="572"/>
                    <a:pt x="4744" y="377"/>
                  </a:cubicBezTo>
                  <a:cubicBezTo>
                    <a:pt x="4484" y="184"/>
                    <a:pt x="4180" y="91"/>
                    <a:pt x="3880" y="91"/>
                  </a:cubicBezTo>
                  <a:cubicBezTo>
                    <a:pt x="3416" y="91"/>
                    <a:pt x="2959" y="311"/>
                    <a:pt x="2675" y="720"/>
                  </a:cubicBezTo>
                  <a:cubicBezTo>
                    <a:pt x="2492" y="983"/>
                    <a:pt x="2401" y="1292"/>
                    <a:pt x="2412" y="1601"/>
                  </a:cubicBezTo>
                  <a:cubicBezTo>
                    <a:pt x="2412" y="1703"/>
                    <a:pt x="2435" y="1806"/>
                    <a:pt x="2458" y="1898"/>
                  </a:cubicBezTo>
                  <a:cubicBezTo>
                    <a:pt x="2298" y="1909"/>
                    <a:pt x="1829" y="2001"/>
                    <a:pt x="1258" y="2138"/>
                  </a:cubicBezTo>
                  <a:cubicBezTo>
                    <a:pt x="560" y="2286"/>
                    <a:pt x="0" y="2446"/>
                    <a:pt x="0" y="2469"/>
                  </a:cubicBezTo>
                  <a:cubicBezTo>
                    <a:pt x="1" y="2471"/>
                    <a:pt x="7" y="2473"/>
                    <a:pt x="17" y="2473"/>
                  </a:cubicBezTo>
                  <a:cubicBezTo>
                    <a:pt x="117" y="2473"/>
                    <a:pt x="637" y="2374"/>
                    <a:pt x="1269" y="2229"/>
                  </a:cubicBezTo>
                  <a:cubicBezTo>
                    <a:pt x="1841" y="2104"/>
                    <a:pt x="2309" y="1989"/>
                    <a:pt x="2458" y="1932"/>
                  </a:cubicBezTo>
                  <a:cubicBezTo>
                    <a:pt x="2504" y="2126"/>
                    <a:pt x="2595" y="2309"/>
                    <a:pt x="2721" y="2469"/>
                  </a:cubicBezTo>
                  <a:cubicBezTo>
                    <a:pt x="2904" y="2698"/>
                    <a:pt x="3144" y="2869"/>
                    <a:pt x="3430" y="2961"/>
                  </a:cubicBezTo>
                  <a:cubicBezTo>
                    <a:pt x="3570" y="3008"/>
                    <a:pt x="3721" y="3031"/>
                    <a:pt x="3874" y="3031"/>
                  </a:cubicBezTo>
                  <a:cubicBezTo>
                    <a:pt x="3982" y="3031"/>
                    <a:pt x="4091" y="3019"/>
                    <a:pt x="4196" y="2995"/>
                  </a:cubicBezTo>
                  <a:cubicBezTo>
                    <a:pt x="4424" y="2950"/>
                    <a:pt x="4630" y="2847"/>
                    <a:pt x="4802" y="2698"/>
                  </a:cubicBezTo>
                  <a:cubicBezTo>
                    <a:pt x="5065" y="2492"/>
                    <a:pt x="5236" y="2195"/>
                    <a:pt x="5305" y="1875"/>
                  </a:cubicBezTo>
                  <a:cubicBezTo>
                    <a:pt x="5316" y="1795"/>
                    <a:pt x="5327" y="1703"/>
                    <a:pt x="5327" y="1612"/>
                  </a:cubicBezTo>
                  <a:lnTo>
                    <a:pt x="5327" y="1601"/>
                  </a:lnTo>
                  <a:cubicBezTo>
                    <a:pt x="5356" y="1606"/>
                    <a:pt x="5382" y="1609"/>
                    <a:pt x="5407" y="1609"/>
                  </a:cubicBezTo>
                  <a:cubicBezTo>
                    <a:pt x="5433" y="1609"/>
                    <a:pt x="5459" y="1606"/>
                    <a:pt x="5487" y="1601"/>
                  </a:cubicBezTo>
                  <a:cubicBezTo>
                    <a:pt x="5568" y="1601"/>
                    <a:pt x="5636" y="1589"/>
                    <a:pt x="5705" y="1578"/>
                  </a:cubicBezTo>
                  <a:cubicBezTo>
                    <a:pt x="5728" y="1863"/>
                    <a:pt x="5830" y="2138"/>
                    <a:pt x="6013" y="2366"/>
                  </a:cubicBezTo>
                  <a:cubicBezTo>
                    <a:pt x="6303" y="2731"/>
                    <a:pt x="6738" y="2935"/>
                    <a:pt x="7186" y="2935"/>
                  </a:cubicBezTo>
                  <a:cubicBezTo>
                    <a:pt x="7287" y="2935"/>
                    <a:pt x="7388" y="2925"/>
                    <a:pt x="7488" y="2904"/>
                  </a:cubicBezTo>
                  <a:cubicBezTo>
                    <a:pt x="8048" y="2778"/>
                    <a:pt x="8483" y="2332"/>
                    <a:pt x="8586" y="1772"/>
                  </a:cubicBezTo>
                  <a:cubicBezTo>
                    <a:pt x="8608" y="1692"/>
                    <a:pt x="8620" y="1601"/>
                    <a:pt x="8620" y="1509"/>
                  </a:cubicBezTo>
                  <a:cubicBezTo>
                    <a:pt x="8620" y="1486"/>
                    <a:pt x="8608" y="1452"/>
                    <a:pt x="8608" y="1418"/>
                  </a:cubicBezTo>
                  <a:cubicBezTo>
                    <a:pt x="8597" y="1418"/>
                    <a:pt x="8608" y="1555"/>
                    <a:pt x="8551" y="1772"/>
                  </a:cubicBezTo>
                  <a:cubicBezTo>
                    <a:pt x="8471" y="2081"/>
                    <a:pt x="8300" y="2344"/>
                    <a:pt x="8048" y="2549"/>
                  </a:cubicBezTo>
                  <a:cubicBezTo>
                    <a:pt x="7799" y="2744"/>
                    <a:pt x="7492" y="2848"/>
                    <a:pt x="7180" y="2848"/>
                  </a:cubicBezTo>
                  <a:cubicBezTo>
                    <a:pt x="7034" y="2848"/>
                    <a:pt x="6887" y="2825"/>
                    <a:pt x="6745" y="2778"/>
                  </a:cubicBezTo>
                  <a:cubicBezTo>
                    <a:pt x="6494" y="2687"/>
                    <a:pt x="6265" y="2527"/>
                    <a:pt x="6105" y="2321"/>
                  </a:cubicBezTo>
                  <a:cubicBezTo>
                    <a:pt x="5728" y="1841"/>
                    <a:pt x="5716" y="1178"/>
                    <a:pt x="6059" y="686"/>
                  </a:cubicBezTo>
                  <a:cubicBezTo>
                    <a:pt x="6208" y="457"/>
                    <a:pt x="6425" y="286"/>
                    <a:pt x="6676" y="183"/>
                  </a:cubicBezTo>
                  <a:cubicBezTo>
                    <a:pt x="6845" y="118"/>
                    <a:pt x="7021" y="86"/>
                    <a:pt x="7194" y="86"/>
                  </a:cubicBezTo>
                  <a:cubicBezTo>
                    <a:pt x="7480" y="86"/>
                    <a:pt x="7761" y="172"/>
                    <a:pt x="8003" y="343"/>
                  </a:cubicBezTo>
                  <a:cubicBezTo>
                    <a:pt x="8254" y="526"/>
                    <a:pt x="8448" y="789"/>
                    <a:pt x="8540" y="1086"/>
                  </a:cubicBezTo>
                  <a:cubicBezTo>
                    <a:pt x="8608" y="1303"/>
                    <a:pt x="8608" y="1429"/>
                    <a:pt x="8620" y="1429"/>
                  </a:cubicBezTo>
                  <a:cubicBezTo>
                    <a:pt x="8620" y="1395"/>
                    <a:pt x="8620" y="1372"/>
                    <a:pt x="8620" y="1338"/>
                  </a:cubicBezTo>
                  <a:cubicBezTo>
                    <a:pt x="8608" y="1246"/>
                    <a:pt x="8597" y="1166"/>
                    <a:pt x="8574" y="1075"/>
                  </a:cubicBezTo>
                  <a:cubicBezTo>
                    <a:pt x="8494" y="755"/>
                    <a:pt x="8300" y="480"/>
                    <a:pt x="8037" y="286"/>
                  </a:cubicBezTo>
                  <a:cubicBezTo>
                    <a:pt x="7854" y="149"/>
                    <a:pt x="7637" y="57"/>
                    <a:pt x="7420" y="23"/>
                  </a:cubicBezTo>
                  <a:cubicBezTo>
                    <a:pt x="7334" y="8"/>
                    <a:pt x="7249" y="0"/>
                    <a:pt x="71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084;p44"/>
            <p:cNvSpPr/>
            <p:nvPr/>
          </p:nvSpPr>
          <p:spPr>
            <a:xfrm>
              <a:off x="7250245" y="1847819"/>
              <a:ext cx="64984" cy="24829"/>
            </a:xfrm>
            <a:custGeom>
              <a:avLst/>
              <a:gdLst/>
              <a:ahLst/>
              <a:cxnLst/>
              <a:rect l="l" t="t" r="r" b="b"/>
              <a:pathLst>
                <a:path w="1887" h="721" extrusionOk="0">
                  <a:moveTo>
                    <a:pt x="1025" y="0"/>
                  </a:moveTo>
                  <a:cubicBezTo>
                    <a:pt x="744" y="0"/>
                    <a:pt x="466" y="81"/>
                    <a:pt x="229" y="246"/>
                  </a:cubicBezTo>
                  <a:cubicBezTo>
                    <a:pt x="69" y="360"/>
                    <a:pt x="0" y="486"/>
                    <a:pt x="46" y="566"/>
                  </a:cubicBezTo>
                  <a:cubicBezTo>
                    <a:pt x="97" y="683"/>
                    <a:pt x="279" y="720"/>
                    <a:pt x="519" y="720"/>
                  </a:cubicBezTo>
                  <a:cubicBezTo>
                    <a:pt x="656" y="720"/>
                    <a:pt x="811" y="708"/>
                    <a:pt x="972" y="692"/>
                  </a:cubicBezTo>
                  <a:cubicBezTo>
                    <a:pt x="1406" y="657"/>
                    <a:pt x="1807" y="612"/>
                    <a:pt x="1864" y="429"/>
                  </a:cubicBezTo>
                  <a:cubicBezTo>
                    <a:pt x="1887" y="337"/>
                    <a:pt x="1807" y="234"/>
                    <a:pt x="1635" y="132"/>
                  </a:cubicBezTo>
                  <a:cubicBezTo>
                    <a:pt x="1441" y="44"/>
                    <a:pt x="1233" y="0"/>
                    <a:pt x="102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085;p44"/>
            <p:cNvSpPr/>
            <p:nvPr/>
          </p:nvSpPr>
          <p:spPr>
            <a:xfrm>
              <a:off x="7362817" y="1838556"/>
              <a:ext cx="55169" cy="24554"/>
            </a:xfrm>
            <a:custGeom>
              <a:avLst/>
              <a:gdLst/>
              <a:ahLst/>
              <a:cxnLst/>
              <a:rect l="l" t="t" r="r" b="b"/>
              <a:pathLst>
                <a:path w="1602" h="713" extrusionOk="0">
                  <a:moveTo>
                    <a:pt x="859" y="0"/>
                  </a:moveTo>
                  <a:cubicBezTo>
                    <a:pt x="612" y="0"/>
                    <a:pt x="370" y="83"/>
                    <a:pt x="172" y="240"/>
                  </a:cubicBezTo>
                  <a:cubicBezTo>
                    <a:pt x="47" y="355"/>
                    <a:pt x="1" y="481"/>
                    <a:pt x="47" y="561"/>
                  </a:cubicBezTo>
                  <a:cubicBezTo>
                    <a:pt x="107" y="674"/>
                    <a:pt x="272" y="712"/>
                    <a:pt x="478" y="712"/>
                  </a:cubicBezTo>
                  <a:cubicBezTo>
                    <a:pt x="585" y="712"/>
                    <a:pt x="703" y="702"/>
                    <a:pt x="824" y="686"/>
                  </a:cubicBezTo>
                  <a:cubicBezTo>
                    <a:pt x="1178" y="652"/>
                    <a:pt x="1498" y="606"/>
                    <a:pt x="1567" y="435"/>
                  </a:cubicBezTo>
                  <a:cubicBezTo>
                    <a:pt x="1601" y="343"/>
                    <a:pt x="1544" y="229"/>
                    <a:pt x="1396" y="138"/>
                  </a:cubicBezTo>
                  <a:cubicBezTo>
                    <a:pt x="1226" y="45"/>
                    <a:pt x="1041" y="0"/>
                    <a:pt x="8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086;p44"/>
            <p:cNvSpPr/>
            <p:nvPr/>
          </p:nvSpPr>
          <p:spPr>
            <a:xfrm>
              <a:off x="7311266" y="1847888"/>
              <a:ext cx="10262" cy="19870"/>
            </a:xfrm>
            <a:custGeom>
              <a:avLst/>
              <a:gdLst/>
              <a:ahLst/>
              <a:cxnLst/>
              <a:rect l="l" t="t" r="r" b="b"/>
              <a:pathLst>
                <a:path w="298" h="577" extrusionOk="0">
                  <a:moveTo>
                    <a:pt x="42" y="1"/>
                  </a:moveTo>
                  <a:cubicBezTo>
                    <a:pt x="39" y="1"/>
                    <a:pt x="36" y="2"/>
                    <a:pt x="35" y="4"/>
                  </a:cubicBezTo>
                  <a:cubicBezTo>
                    <a:pt x="0" y="27"/>
                    <a:pt x="35" y="152"/>
                    <a:pt x="103" y="312"/>
                  </a:cubicBezTo>
                  <a:cubicBezTo>
                    <a:pt x="158" y="455"/>
                    <a:pt x="213" y="576"/>
                    <a:pt x="247" y="576"/>
                  </a:cubicBezTo>
                  <a:cubicBezTo>
                    <a:pt x="249" y="576"/>
                    <a:pt x="250" y="576"/>
                    <a:pt x="252" y="575"/>
                  </a:cubicBezTo>
                  <a:cubicBezTo>
                    <a:pt x="286" y="575"/>
                    <a:pt x="297" y="427"/>
                    <a:pt x="229" y="255"/>
                  </a:cubicBezTo>
                  <a:cubicBezTo>
                    <a:pt x="166" y="109"/>
                    <a:pt x="75" y="1"/>
                    <a:pt x="4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087;p44"/>
            <p:cNvSpPr/>
            <p:nvPr/>
          </p:nvSpPr>
          <p:spPr>
            <a:xfrm>
              <a:off x="7139601" y="4334087"/>
              <a:ext cx="161443" cy="296472"/>
            </a:xfrm>
            <a:custGeom>
              <a:avLst/>
              <a:gdLst/>
              <a:ahLst/>
              <a:cxnLst/>
              <a:rect l="l" t="t" r="r" b="b"/>
              <a:pathLst>
                <a:path w="4688" h="8609" extrusionOk="0">
                  <a:moveTo>
                    <a:pt x="4688" y="0"/>
                  </a:moveTo>
                  <a:lnTo>
                    <a:pt x="1" y="675"/>
                  </a:lnTo>
                  <a:lnTo>
                    <a:pt x="241" y="8243"/>
                  </a:lnTo>
                  <a:lnTo>
                    <a:pt x="4665" y="8609"/>
                  </a:lnTo>
                  <a:lnTo>
                    <a:pt x="4688" y="0"/>
                  </a:ln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088;p44"/>
            <p:cNvSpPr/>
            <p:nvPr/>
          </p:nvSpPr>
          <p:spPr>
            <a:xfrm>
              <a:off x="7145524" y="4515946"/>
              <a:ext cx="155141" cy="114608"/>
            </a:xfrm>
            <a:custGeom>
              <a:avLst/>
              <a:gdLst/>
              <a:ahLst/>
              <a:cxnLst/>
              <a:rect l="l" t="t" r="r" b="b"/>
              <a:pathLst>
                <a:path w="4505" h="3328" extrusionOk="0">
                  <a:moveTo>
                    <a:pt x="0" y="1"/>
                  </a:moveTo>
                  <a:lnTo>
                    <a:pt x="23" y="2928"/>
                  </a:lnTo>
                  <a:lnTo>
                    <a:pt x="4493" y="3328"/>
                  </a:lnTo>
                  <a:lnTo>
                    <a:pt x="45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089;p44"/>
            <p:cNvSpPr/>
            <p:nvPr/>
          </p:nvSpPr>
          <p:spPr>
            <a:xfrm>
              <a:off x="7145111" y="4616741"/>
              <a:ext cx="292547" cy="69460"/>
            </a:xfrm>
            <a:custGeom>
              <a:avLst/>
              <a:gdLst/>
              <a:ahLst/>
              <a:cxnLst/>
              <a:rect l="l" t="t" r="r" b="b"/>
              <a:pathLst>
                <a:path w="8495" h="2017" extrusionOk="0">
                  <a:moveTo>
                    <a:pt x="35" y="1"/>
                  </a:moveTo>
                  <a:lnTo>
                    <a:pt x="1" y="1795"/>
                  </a:lnTo>
                  <a:lnTo>
                    <a:pt x="287" y="1818"/>
                  </a:lnTo>
                  <a:cubicBezTo>
                    <a:pt x="1155" y="1874"/>
                    <a:pt x="3884" y="2016"/>
                    <a:pt x="5767" y="2016"/>
                  </a:cubicBezTo>
                  <a:cubicBezTo>
                    <a:pt x="6611" y="2016"/>
                    <a:pt x="7284" y="1988"/>
                    <a:pt x="7546" y="1910"/>
                  </a:cubicBezTo>
                  <a:cubicBezTo>
                    <a:pt x="8495" y="1647"/>
                    <a:pt x="4619" y="721"/>
                    <a:pt x="4619" y="721"/>
                  </a:cubicBezTo>
                  <a:lnTo>
                    <a:pt x="4619" y="29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090;p44"/>
            <p:cNvSpPr/>
            <p:nvPr/>
          </p:nvSpPr>
          <p:spPr>
            <a:xfrm>
              <a:off x="7145524" y="4632409"/>
              <a:ext cx="57097" cy="45767"/>
            </a:xfrm>
            <a:custGeom>
              <a:avLst/>
              <a:gdLst/>
              <a:ahLst/>
              <a:cxnLst/>
              <a:rect l="l" t="t" r="r" b="b"/>
              <a:pathLst>
                <a:path w="1658" h="1329" extrusionOk="0">
                  <a:moveTo>
                    <a:pt x="102" y="0"/>
                  </a:moveTo>
                  <a:cubicBezTo>
                    <a:pt x="72" y="0"/>
                    <a:pt x="42" y="1"/>
                    <a:pt x="12" y="3"/>
                  </a:cubicBezTo>
                  <a:lnTo>
                    <a:pt x="0" y="1283"/>
                  </a:lnTo>
                  <a:lnTo>
                    <a:pt x="1658" y="1329"/>
                  </a:lnTo>
                  <a:cubicBezTo>
                    <a:pt x="1589" y="940"/>
                    <a:pt x="1384" y="586"/>
                    <a:pt x="1086" y="346"/>
                  </a:cubicBezTo>
                  <a:cubicBezTo>
                    <a:pt x="802" y="124"/>
                    <a:pt x="459" y="0"/>
                    <a:pt x="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091;p44"/>
            <p:cNvSpPr/>
            <p:nvPr/>
          </p:nvSpPr>
          <p:spPr>
            <a:xfrm>
              <a:off x="7145524" y="4659648"/>
              <a:ext cx="270507" cy="26241"/>
            </a:xfrm>
            <a:custGeom>
              <a:avLst/>
              <a:gdLst/>
              <a:ahLst/>
              <a:cxnLst/>
              <a:rect l="l" t="t" r="r" b="b"/>
              <a:pathLst>
                <a:path w="7855" h="762" extrusionOk="0">
                  <a:moveTo>
                    <a:pt x="6494" y="1"/>
                  </a:moveTo>
                  <a:cubicBezTo>
                    <a:pt x="6242" y="1"/>
                    <a:pt x="6082" y="584"/>
                    <a:pt x="6082" y="584"/>
                  </a:cubicBezTo>
                  <a:lnTo>
                    <a:pt x="0" y="447"/>
                  </a:lnTo>
                  <a:lnTo>
                    <a:pt x="0" y="549"/>
                  </a:lnTo>
                  <a:cubicBezTo>
                    <a:pt x="1336" y="682"/>
                    <a:pt x="3658" y="761"/>
                    <a:pt x="5401" y="761"/>
                  </a:cubicBezTo>
                  <a:cubicBezTo>
                    <a:pt x="6656" y="761"/>
                    <a:pt x="7611" y="720"/>
                    <a:pt x="7683" y="629"/>
                  </a:cubicBezTo>
                  <a:cubicBezTo>
                    <a:pt x="7854" y="401"/>
                    <a:pt x="6494" y="1"/>
                    <a:pt x="649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092;p44"/>
            <p:cNvSpPr/>
            <p:nvPr/>
          </p:nvSpPr>
          <p:spPr>
            <a:xfrm>
              <a:off x="7143148" y="4675007"/>
              <a:ext cx="264204" cy="5717"/>
            </a:xfrm>
            <a:custGeom>
              <a:avLst/>
              <a:gdLst/>
              <a:ahLst/>
              <a:cxnLst/>
              <a:rect l="l" t="t" r="r" b="b"/>
              <a:pathLst>
                <a:path w="7672" h="166" extrusionOk="0">
                  <a:moveTo>
                    <a:pt x="1" y="1"/>
                  </a:moveTo>
                  <a:lnTo>
                    <a:pt x="81" y="12"/>
                  </a:lnTo>
                  <a:cubicBezTo>
                    <a:pt x="58" y="1"/>
                    <a:pt x="24" y="1"/>
                    <a:pt x="1" y="1"/>
                  </a:cubicBezTo>
                  <a:close/>
                  <a:moveTo>
                    <a:pt x="81" y="12"/>
                  </a:moveTo>
                  <a:lnTo>
                    <a:pt x="309" y="23"/>
                  </a:lnTo>
                  <a:lnTo>
                    <a:pt x="1133" y="69"/>
                  </a:lnTo>
                  <a:cubicBezTo>
                    <a:pt x="1841" y="103"/>
                    <a:pt x="2802" y="138"/>
                    <a:pt x="3876" y="161"/>
                  </a:cubicBezTo>
                  <a:cubicBezTo>
                    <a:pt x="4191" y="164"/>
                    <a:pt x="4497" y="165"/>
                    <a:pt x="4790" y="165"/>
                  </a:cubicBezTo>
                  <a:cubicBezTo>
                    <a:pt x="5497" y="165"/>
                    <a:pt x="6127" y="157"/>
                    <a:pt x="6620" y="149"/>
                  </a:cubicBezTo>
                  <a:lnTo>
                    <a:pt x="7454" y="126"/>
                  </a:lnTo>
                  <a:lnTo>
                    <a:pt x="7672" y="115"/>
                  </a:lnTo>
                  <a:lnTo>
                    <a:pt x="3876" y="115"/>
                  </a:lnTo>
                  <a:cubicBezTo>
                    <a:pt x="2802" y="103"/>
                    <a:pt x="1841" y="69"/>
                    <a:pt x="1133" y="46"/>
                  </a:cubicBezTo>
                  <a:lnTo>
                    <a:pt x="309" y="12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093;p44"/>
            <p:cNvSpPr/>
            <p:nvPr/>
          </p:nvSpPr>
          <p:spPr>
            <a:xfrm>
              <a:off x="7354552" y="4657685"/>
              <a:ext cx="15807" cy="24451"/>
            </a:xfrm>
            <a:custGeom>
              <a:avLst/>
              <a:gdLst/>
              <a:ahLst/>
              <a:cxnLst/>
              <a:rect l="l" t="t" r="r" b="b"/>
              <a:pathLst>
                <a:path w="459" h="710" extrusionOk="0">
                  <a:moveTo>
                    <a:pt x="458" y="1"/>
                  </a:moveTo>
                  <a:cubicBezTo>
                    <a:pt x="321" y="46"/>
                    <a:pt x="195" y="149"/>
                    <a:pt x="127" y="286"/>
                  </a:cubicBezTo>
                  <a:cubicBezTo>
                    <a:pt x="35" y="412"/>
                    <a:pt x="1" y="561"/>
                    <a:pt x="12" y="709"/>
                  </a:cubicBezTo>
                  <a:cubicBezTo>
                    <a:pt x="58" y="572"/>
                    <a:pt x="104" y="435"/>
                    <a:pt x="172" y="309"/>
                  </a:cubicBezTo>
                  <a:cubicBezTo>
                    <a:pt x="264" y="195"/>
                    <a:pt x="355" y="92"/>
                    <a:pt x="45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094;p44"/>
            <p:cNvSpPr/>
            <p:nvPr/>
          </p:nvSpPr>
          <p:spPr>
            <a:xfrm>
              <a:off x="7308511" y="4645047"/>
              <a:ext cx="9091" cy="13052"/>
            </a:xfrm>
            <a:custGeom>
              <a:avLst/>
              <a:gdLst/>
              <a:ahLst/>
              <a:cxnLst/>
              <a:rect l="l" t="t" r="r" b="b"/>
              <a:pathLst>
                <a:path w="264" h="379" extrusionOk="0">
                  <a:moveTo>
                    <a:pt x="249" y="1"/>
                  </a:moveTo>
                  <a:cubicBezTo>
                    <a:pt x="233" y="1"/>
                    <a:pt x="179" y="77"/>
                    <a:pt x="115" y="173"/>
                  </a:cubicBezTo>
                  <a:cubicBezTo>
                    <a:pt x="46" y="276"/>
                    <a:pt x="0" y="368"/>
                    <a:pt x="12" y="379"/>
                  </a:cubicBezTo>
                  <a:cubicBezTo>
                    <a:pt x="23" y="379"/>
                    <a:pt x="92" y="310"/>
                    <a:pt x="160" y="196"/>
                  </a:cubicBezTo>
                  <a:cubicBezTo>
                    <a:pt x="217" y="93"/>
                    <a:pt x="263" y="2"/>
                    <a:pt x="252" y="2"/>
                  </a:cubicBezTo>
                  <a:cubicBezTo>
                    <a:pt x="251" y="1"/>
                    <a:pt x="250" y="1"/>
                    <a:pt x="24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095;p44"/>
            <p:cNvSpPr/>
            <p:nvPr/>
          </p:nvSpPr>
          <p:spPr>
            <a:xfrm>
              <a:off x="7295907" y="4642327"/>
              <a:ext cx="10676" cy="8747"/>
            </a:xfrm>
            <a:custGeom>
              <a:avLst/>
              <a:gdLst/>
              <a:ahLst/>
              <a:cxnLst/>
              <a:rect l="l" t="t" r="r" b="b"/>
              <a:pathLst>
                <a:path w="310" h="254" extrusionOk="0">
                  <a:moveTo>
                    <a:pt x="298" y="1"/>
                  </a:moveTo>
                  <a:cubicBezTo>
                    <a:pt x="286" y="1"/>
                    <a:pt x="218" y="35"/>
                    <a:pt x="138" y="104"/>
                  </a:cubicBezTo>
                  <a:cubicBezTo>
                    <a:pt x="58" y="172"/>
                    <a:pt x="0" y="252"/>
                    <a:pt x="12" y="252"/>
                  </a:cubicBezTo>
                  <a:cubicBezTo>
                    <a:pt x="13" y="253"/>
                    <a:pt x="14" y="254"/>
                    <a:pt x="16" y="254"/>
                  </a:cubicBezTo>
                  <a:cubicBezTo>
                    <a:pt x="35" y="254"/>
                    <a:pt x="99" y="201"/>
                    <a:pt x="172" y="138"/>
                  </a:cubicBezTo>
                  <a:cubicBezTo>
                    <a:pt x="252" y="69"/>
                    <a:pt x="309" y="1"/>
                    <a:pt x="29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096;p44"/>
            <p:cNvSpPr/>
            <p:nvPr/>
          </p:nvSpPr>
          <p:spPr>
            <a:xfrm>
              <a:off x="7288435" y="4632099"/>
              <a:ext cx="16564" cy="8334"/>
            </a:xfrm>
            <a:custGeom>
              <a:avLst/>
              <a:gdLst/>
              <a:ahLst/>
              <a:cxnLst/>
              <a:rect l="l" t="t" r="r" b="b"/>
              <a:pathLst>
                <a:path w="481" h="242" extrusionOk="0">
                  <a:moveTo>
                    <a:pt x="356" y="1"/>
                  </a:moveTo>
                  <a:cubicBezTo>
                    <a:pt x="306" y="1"/>
                    <a:pt x="256" y="30"/>
                    <a:pt x="240" y="92"/>
                  </a:cubicBezTo>
                  <a:cubicBezTo>
                    <a:pt x="219" y="89"/>
                    <a:pt x="197" y="87"/>
                    <a:pt x="176" y="87"/>
                  </a:cubicBezTo>
                  <a:cubicBezTo>
                    <a:pt x="117" y="87"/>
                    <a:pt x="59" y="98"/>
                    <a:pt x="0" y="115"/>
                  </a:cubicBezTo>
                  <a:cubicBezTo>
                    <a:pt x="60" y="140"/>
                    <a:pt x="120" y="153"/>
                    <a:pt x="180" y="153"/>
                  </a:cubicBezTo>
                  <a:cubicBezTo>
                    <a:pt x="200" y="153"/>
                    <a:pt x="220" y="152"/>
                    <a:pt x="240" y="149"/>
                  </a:cubicBezTo>
                  <a:cubicBezTo>
                    <a:pt x="256" y="212"/>
                    <a:pt x="308" y="241"/>
                    <a:pt x="359" y="241"/>
                  </a:cubicBezTo>
                  <a:cubicBezTo>
                    <a:pt x="420" y="241"/>
                    <a:pt x="480" y="200"/>
                    <a:pt x="480" y="126"/>
                  </a:cubicBezTo>
                  <a:cubicBezTo>
                    <a:pt x="480" y="44"/>
                    <a:pt x="418" y="1"/>
                    <a:pt x="35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097;p44"/>
            <p:cNvSpPr/>
            <p:nvPr/>
          </p:nvSpPr>
          <p:spPr>
            <a:xfrm>
              <a:off x="7314400" y="4630309"/>
              <a:ext cx="29961" cy="16392"/>
            </a:xfrm>
            <a:custGeom>
              <a:avLst/>
              <a:gdLst/>
              <a:ahLst/>
              <a:cxnLst/>
              <a:rect l="l" t="t" r="r" b="b"/>
              <a:pathLst>
                <a:path w="870" h="476" extrusionOk="0">
                  <a:moveTo>
                    <a:pt x="591" y="47"/>
                  </a:moveTo>
                  <a:cubicBezTo>
                    <a:pt x="662" y="47"/>
                    <a:pt x="730" y="65"/>
                    <a:pt x="789" y="98"/>
                  </a:cubicBezTo>
                  <a:cubicBezTo>
                    <a:pt x="835" y="132"/>
                    <a:pt x="812" y="190"/>
                    <a:pt x="767" y="224"/>
                  </a:cubicBezTo>
                  <a:cubicBezTo>
                    <a:pt x="709" y="247"/>
                    <a:pt x="652" y="270"/>
                    <a:pt x="595" y="293"/>
                  </a:cubicBezTo>
                  <a:cubicBezTo>
                    <a:pt x="504" y="315"/>
                    <a:pt x="401" y="338"/>
                    <a:pt x="298" y="361"/>
                  </a:cubicBezTo>
                  <a:cubicBezTo>
                    <a:pt x="207" y="378"/>
                    <a:pt x="133" y="387"/>
                    <a:pt x="82" y="392"/>
                  </a:cubicBezTo>
                  <a:lnTo>
                    <a:pt x="82" y="392"/>
                  </a:lnTo>
                  <a:cubicBezTo>
                    <a:pt x="111" y="334"/>
                    <a:pt x="144" y="279"/>
                    <a:pt x="184" y="224"/>
                  </a:cubicBezTo>
                  <a:cubicBezTo>
                    <a:pt x="252" y="155"/>
                    <a:pt x="344" y="98"/>
                    <a:pt x="435" y="75"/>
                  </a:cubicBezTo>
                  <a:cubicBezTo>
                    <a:pt x="488" y="56"/>
                    <a:pt x="540" y="47"/>
                    <a:pt x="591" y="47"/>
                  </a:cubicBezTo>
                  <a:close/>
                  <a:moveTo>
                    <a:pt x="575" y="0"/>
                  </a:moveTo>
                  <a:cubicBezTo>
                    <a:pt x="413" y="0"/>
                    <a:pt x="254" y="74"/>
                    <a:pt x="149" y="201"/>
                  </a:cubicBezTo>
                  <a:cubicBezTo>
                    <a:pt x="104" y="258"/>
                    <a:pt x="69" y="327"/>
                    <a:pt x="58" y="395"/>
                  </a:cubicBezTo>
                  <a:lnTo>
                    <a:pt x="58" y="395"/>
                  </a:lnTo>
                  <a:cubicBezTo>
                    <a:pt x="21" y="399"/>
                    <a:pt x="1" y="402"/>
                    <a:pt x="1" y="407"/>
                  </a:cubicBezTo>
                  <a:cubicBezTo>
                    <a:pt x="18" y="409"/>
                    <a:pt x="35" y="410"/>
                    <a:pt x="52" y="412"/>
                  </a:cubicBezTo>
                  <a:lnTo>
                    <a:pt x="52" y="412"/>
                  </a:lnTo>
                  <a:cubicBezTo>
                    <a:pt x="46" y="433"/>
                    <a:pt x="46" y="458"/>
                    <a:pt x="46" y="475"/>
                  </a:cubicBezTo>
                  <a:cubicBezTo>
                    <a:pt x="54" y="454"/>
                    <a:pt x="63" y="433"/>
                    <a:pt x="72" y="413"/>
                  </a:cubicBezTo>
                  <a:lnTo>
                    <a:pt x="72" y="413"/>
                  </a:lnTo>
                  <a:cubicBezTo>
                    <a:pt x="98" y="415"/>
                    <a:pt x="124" y="415"/>
                    <a:pt x="149" y="415"/>
                  </a:cubicBezTo>
                  <a:cubicBezTo>
                    <a:pt x="198" y="415"/>
                    <a:pt x="246" y="413"/>
                    <a:pt x="298" y="407"/>
                  </a:cubicBezTo>
                  <a:cubicBezTo>
                    <a:pt x="401" y="395"/>
                    <a:pt x="504" y="373"/>
                    <a:pt x="607" y="338"/>
                  </a:cubicBezTo>
                  <a:cubicBezTo>
                    <a:pt x="675" y="327"/>
                    <a:pt x="732" y="304"/>
                    <a:pt x="789" y="270"/>
                  </a:cubicBezTo>
                  <a:cubicBezTo>
                    <a:pt x="824" y="247"/>
                    <a:pt x="847" y="212"/>
                    <a:pt x="858" y="178"/>
                  </a:cubicBezTo>
                  <a:cubicBezTo>
                    <a:pt x="870" y="132"/>
                    <a:pt x="858" y="87"/>
                    <a:pt x="824" y="64"/>
                  </a:cubicBezTo>
                  <a:cubicBezTo>
                    <a:pt x="745" y="21"/>
                    <a:pt x="659" y="0"/>
                    <a:pt x="57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098;p44"/>
            <p:cNvSpPr/>
            <p:nvPr/>
          </p:nvSpPr>
          <p:spPr>
            <a:xfrm>
              <a:off x="7303793" y="4625005"/>
              <a:ext cx="14980" cy="19733"/>
            </a:xfrm>
            <a:custGeom>
              <a:avLst/>
              <a:gdLst/>
              <a:ahLst/>
              <a:cxnLst/>
              <a:rect l="l" t="t" r="r" b="b"/>
              <a:pathLst>
                <a:path w="435" h="573" extrusionOk="0">
                  <a:moveTo>
                    <a:pt x="103" y="1"/>
                  </a:moveTo>
                  <a:cubicBezTo>
                    <a:pt x="46" y="12"/>
                    <a:pt x="0" y="81"/>
                    <a:pt x="11" y="138"/>
                  </a:cubicBezTo>
                  <a:cubicBezTo>
                    <a:pt x="11" y="184"/>
                    <a:pt x="34" y="229"/>
                    <a:pt x="57" y="275"/>
                  </a:cubicBezTo>
                  <a:cubicBezTo>
                    <a:pt x="91" y="332"/>
                    <a:pt x="137" y="389"/>
                    <a:pt x="194" y="447"/>
                  </a:cubicBezTo>
                  <a:cubicBezTo>
                    <a:pt x="240" y="504"/>
                    <a:pt x="297" y="538"/>
                    <a:pt x="366" y="572"/>
                  </a:cubicBezTo>
                  <a:cubicBezTo>
                    <a:pt x="366" y="572"/>
                    <a:pt x="309" y="515"/>
                    <a:pt x="217" y="424"/>
                  </a:cubicBezTo>
                  <a:cubicBezTo>
                    <a:pt x="171" y="366"/>
                    <a:pt x="126" y="309"/>
                    <a:pt x="103" y="252"/>
                  </a:cubicBezTo>
                  <a:cubicBezTo>
                    <a:pt x="57" y="184"/>
                    <a:pt x="34" y="69"/>
                    <a:pt x="103" y="58"/>
                  </a:cubicBezTo>
                  <a:cubicBezTo>
                    <a:pt x="108" y="57"/>
                    <a:pt x="113" y="57"/>
                    <a:pt x="118" y="57"/>
                  </a:cubicBezTo>
                  <a:cubicBezTo>
                    <a:pt x="192" y="57"/>
                    <a:pt x="254" y="131"/>
                    <a:pt x="297" y="195"/>
                  </a:cubicBezTo>
                  <a:cubicBezTo>
                    <a:pt x="343" y="252"/>
                    <a:pt x="366" y="309"/>
                    <a:pt x="377" y="378"/>
                  </a:cubicBezTo>
                  <a:cubicBezTo>
                    <a:pt x="389" y="447"/>
                    <a:pt x="389" y="515"/>
                    <a:pt x="389" y="572"/>
                  </a:cubicBezTo>
                  <a:cubicBezTo>
                    <a:pt x="423" y="515"/>
                    <a:pt x="434" y="447"/>
                    <a:pt x="423" y="366"/>
                  </a:cubicBezTo>
                  <a:cubicBezTo>
                    <a:pt x="412" y="298"/>
                    <a:pt x="389" y="218"/>
                    <a:pt x="343" y="161"/>
                  </a:cubicBezTo>
                  <a:cubicBezTo>
                    <a:pt x="297" y="69"/>
                    <a:pt x="206" y="12"/>
                    <a:pt x="10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099;p44"/>
            <p:cNvSpPr/>
            <p:nvPr/>
          </p:nvSpPr>
          <p:spPr>
            <a:xfrm>
              <a:off x="7147108" y="4630928"/>
              <a:ext cx="55134" cy="46491"/>
            </a:xfrm>
            <a:custGeom>
              <a:avLst/>
              <a:gdLst/>
              <a:ahLst/>
              <a:cxnLst/>
              <a:rect l="l" t="t" r="r" b="b"/>
              <a:pathLst>
                <a:path w="1601" h="1350" extrusionOk="0">
                  <a:moveTo>
                    <a:pt x="80" y="0"/>
                  </a:moveTo>
                  <a:cubicBezTo>
                    <a:pt x="57" y="12"/>
                    <a:pt x="23" y="23"/>
                    <a:pt x="0" y="34"/>
                  </a:cubicBezTo>
                  <a:cubicBezTo>
                    <a:pt x="0" y="37"/>
                    <a:pt x="7" y="38"/>
                    <a:pt x="19" y="38"/>
                  </a:cubicBezTo>
                  <a:cubicBezTo>
                    <a:pt x="41" y="38"/>
                    <a:pt x="82" y="35"/>
                    <a:pt x="139" y="35"/>
                  </a:cubicBezTo>
                  <a:cubicBezTo>
                    <a:pt x="190" y="35"/>
                    <a:pt x="256" y="37"/>
                    <a:pt x="332" y="46"/>
                  </a:cubicBezTo>
                  <a:cubicBezTo>
                    <a:pt x="880" y="114"/>
                    <a:pt x="1349" y="492"/>
                    <a:pt x="1521" y="1018"/>
                  </a:cubicBezTo>
                  <a:cubicBezTo>
                    <a:pt x="1589" y="1212"/>
                    <a:pt x="1589" y="1349"/>
                    <a:pt x="1601" y="1349"/>
                  </a:cubicBezTo>
                  <a:cubicBezTo>
                    <a:pt x="1601" y="1315"/>
                    <a:pt x="1601" y="1281"/>
                    <a:pt x="1601" y="1246"/>
                  </a:cubicBezTo>
                  <a:cubicBezTo>
                    <a:pt x="1589" y="1166"/>
                    <a:pt x="1578" y="1086"/>
                    <a:pt x="1555" y="1006"/>
                  </a:cubicBezTo>
                  <a:cubicBezTo>
                    <a:pt x="1395" y="457"/>
                    <a:pt x="915" y="57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00;p44"/>
            <p:cNvSpPr/>
            <p:nvPr/>
          </p:nvSpPr>
          <p:spPr>
            <a:xfrm>
              <a:off x="7222696" y="4662851"/>
              <a:ext cx="45699" cy="2721"/>
            </a:xfrm>
            <a:custGeom>
              <a:avLst/>
              <a:gdLst/>
              <a:ahLst/>
              <a:cxnLst/>
              <a:rect l="l" t="t" r="r" b="b"/>
              <a:pathLst>
                <a:path w="1327" h="79" extrusionOk="0">
                  <a:moveTo>
                    <a:pt x="79" y="1"/>
                  </a:moveTo>
                  <a:cubicBezTo>
                    <a:pt x="29" y="1"/>
                    <a:pt x="0" y="3"/>
                    <a:pt x="0" y="11"/>
                  </a:cubicBezTo>
                  <a:cubicBezTo>
                    <a:pt x="242" y="55"/>
                    <a:pt x="488" y="78"/>
                    <a:pt x="735" y="78"/>
                  </a:cubicBezTo>
                  <a:cubicBezTo>
                    <a:pt x="931" y="78"/>
                    <a:pt x="1129" y="64"/>
                    <a:pt x="1326" y="33"/>
                  </a:cubicBezTo>
                  <a:cubicBezTo>
                    <a:pt x="1326" y="28"/>
                    <a:pt x="1252" y="28"/>
                    <a:pt x="1132" y="28"/>
                  </a:cubicBezTo>
                  <a:cubicBezTo>
                    <a:pt x="1012" y="28"/>
                    <a:pt x="846" y="28"/>
                    <a:pt x="663" y="22"/>
                  </a:cubicBezTo>
                  <a:cubicBezTo>
                    <a:pt x="411" y="14"/>
                    <a:pt x="191" y="1"/>
                    <a:pt x="7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01;p44"/>
            <p:cNvSpPr/>
            <p:nvPr/>
          </p:nvSpPr>
          <p:spPr>
            <a:xfrm>
              <a:off x="7191186" y="4662403"/>
              <a:ext cx="5166" cy="9092"/>
            </a:xfrm>
            <a:custGeom>
              <a:avLst/>
              <a:gdLst/>
              <a:ahLst/>
              <a:cxnLst/>
              <a:rect l="l" t="t" r="r" b="b"/>
              <a:pathLst>
                <a:path w="150" h="264" extrusionOk="0">
                  <a:moveTo>
                    <a:pt x="12" y="1"/>
                  </a:moveTo>
                  <a:cubicBezTo>
                    <a:pt x="0" y="12"/>
                    <a:pt x="35" y="69"/>
                    <a:pt x="69" y="138"/>
                  </a:cubicBezTo>
                  <a:cubicBezTo>
                    <a:pt x="92" y="206"/>
                    <a:pt x="115" y="264"/>
                    <a:pt x="126" y="264"/>
                  </a:cubicBezTo>
                  <a:cubicBezTo>
                    <a:pt x="138" y="264"/>
                    <a:pt x="149" y="195"/>
                    <a:pt x="115" y="126"/>
                  </a:cubicBezTo>
                  <a:cubicBezTo>
                    <a:pt x="80" y="58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02;p44"/>
            <p:cNvSpPr/>
            <p:nvPr/>
          </p:nvSpPr>
          <p:spPr>
            <a:xfrm>
              <a:off x="7179754" y="4647768"/>
              <a:ext cx="6750" cy="6474"/>
            </a:xfrm>
            <a:custGeom>
              <a:avLst/>
              <a:gdLst/>
              <a:ahLst/>
              <a:cxnLst/>
              <a:rect l="l" t="t" r="r" b="b"/>
              <a:pathLst>
                <a:path w="196" h="188" extrusionOk="0">
                  <a:moveTo>
                    <a:pt x="19" y="1"/>
                  </a:moveTo>
                  <a:cubicBezTo>
                    <a:pt x="16" y="1"/>
                    <a:pt x="14" y="1"/>
                    <a:pt x="12" y="3"/>
                  </a:cubicBezTo>
                  <a:cubicBezTo>
                    <a:pt x="1" y="14"/>
                    <a:pt x="35" y="71"/>
                    <a:pt x="81" y="117"/>
                  </a:cubicBezTo>
                  <a:cubicBezTo>
                    <a:pt x="121" y="157"/>
                    <a:pt x="160" y="188"/>
                    <a:pt x="178" y="188"/>
                  </a:cubicBezTo>
                  <a:cubicBezTo>
                    <a:pt x="180" y="188"/>
                    <a:pt x="182" y="187"/>
                    <a:pt x="184" y="186"/>
                  </a:cubicBezTo>
                  <a:cubicBezTo>
                    <a:pt x="195" y="174"/>
                    <a:pt x="161" y="128"/>
                    <a:pt x="115" y="71"/>
                  </a:cubicBezTo>
                  <a:cubicBezTo>
                    <a:pt x="76" y="32"/>
                    <a:pt x="36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03;p44"/>
            <p:cNvSpPr/>
            <p:nvPr/>
          </p:nvSpPr>
          <p:spPr>
            <a:xfrm>
              <a:off x="7163637" y="4640088"/>
              <a:ext cx="9091" cy="4236"/>
            </a:xfrm>
            <a:custGeom>
              <a:avLst/>
              <a:gdLst/>
              <a:ahLst/>
              <a:cxnLst/>
              <a:rect l="l" t="t" r="r" b="b"/>
              <a:pathLst>
                <a:path w="264" h="123" extrusionOk="0">
                  <a:moveTo>
                    <a:pt x="89" y="1"/>
                  </a:moveTo>
                  <a:cubicBezTo>
                    <a:pt x="33" y="1"/>
                    <a:pt x="0" y="23"/>
                    <a:pt x="0" y="31"/>
                  </a:cubicBezTo>
                  <a:cubicBezTo>
                    <a:pt x="0" y="43"/>
                    <a:pt x="57" y="43"/>
                    <a:pt x="126" y="66"/>
                  </a:cubicBezTo>
                  <a:cubicBezTo>
                    <a:pt x="195" y="89"/>
                    <a:pt x="240" y="123"/>
                    <a:pt x="252" y="123"/>
                  </a:cubicBezTo>
                  <a:cubicBezTo>
                    <a:pt x="263" y="111"/>
                    <a:pt x="229" y="43"/>
                    <a:pt x="149" y="9"/>
                  </a:cubicBezTo>
                  <a:cubicBezTo>
                    <a:pt x="127" y="3"/>
                    <a:pt x="107" y="1"/>
                    <a:pt x="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04;p44"/>
            <p:cNvSpPr/>
            <p:nvPr/>
          </p:nvSpPr>
          <p:spPr>
            <a:xfrm>
              <a:off x="7151826" y="4637712"/>
              <a:ext cx="4752" cy="2479"/>
            </a:xfrm>
            <a:custGeom>
              <a:avLst/>
              <a:gdLst/>
              <a:ahLst/>
              <a:cxnLst/>
              <a:rect l="l" t="t" r="r" b="b"/>
              <a:pathLst>
                <a:path w="138" h="72" extrusionOk="0">
                  <a:moveTo>
                    <a:pt x="32" y="0"/>
                  </a:moveTo>
                  <a:cubicBezTo>
                    <a:pt x="17" y="0"/>
                    <a:pt x="6" y="3"/>
                    <a:pt x="0" y="9"/>
                  </a:cubicBezTo>
                  <a:cubicBezTo>
                    <a:pt x="0" y="20"/>
                    <a:pt x="23" y="43"/>
                    <a:pt x="57" y="55"/>
                  </a:cubicBezTo>
                  <a:cubicBezTo>
                    <a:pt x="75" y="66"/>
                    <a:pt x="92" y="72"/>
                    <a:pt x="106" y="72"/>
                  </a:cubicBezTo>
                  <a:cubicBezTo>
                    <a:pt x="120" y="72"/>
                    <a:pt x="132" y="66"/>
                    <a:pt x="137" y="55"/>
                  </a:cubicBezTo>
                  <a:cubicBezTo>
                    <a:pt x="137" y="43"/>
                    <a:pt x="115" y="20"/>
                    <a:pt x="80" y="9"/>
                  </a:cubicBezTo>
                  <a:cubicBezTo>
                    <a:pt x="63" y="3"/>
                    <a:pt x="46" y="0"/>
                    <a:pt x="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05;p44"/>
            <p:cNvSpPr/>
            <p:nvPr/>
          </p:nvSpPr>
          <p:spPr>
            <a:xfrm>
              <a:off x="7145903" y="4537881"/>
              <a:ext cx="156346" cy="4993"/>
            </a:xfrm>
            <a:custGeom>
              <a:avLst/>
              <a:gdLst/>
              <a:ahLst/>
              <a:cxnLst/>
              <a:rect l="l" t="t" r="r" b="b"/>
              <a:pathLst>
                <a:path w="4540" h="145" extrusionOk="0">
                  <a:moveTo>
                    <a:pt x="1430" y="0"/>
                  </a:moveTo>
                  <a:cubicBezTo>
                    <a:pt x="595" y="0"/>
                    <a:pt x="1" y="15"/>
                    <a:pt x="1" y="50"/>
                  </a:cubicBezTo>
                  <a:cubicBezTo>
                    <a:pt x="1" y="84"/>
                    <a:pt x="1018" y="130"/>
                    <a:pt x="2264" y="141"/>
                  </a:cubicBezTo>
                  <a:cubicBezTo>
                    <a:pt x="2480" y="143"/>
                    <a:pt x="2689" y="144"/>
                    <a:pt x="2886" y="144"/>
                  </a:cubicBezTo>
                  <a:cubicBezTo>
                    <a:pt x="3841" y="144"/>
                    <a:pt x="4539" y="122"/>
                    <a:pt x="4539" y="84"/>
                  </a:cubicBezTo>
                  <a:cubicBezTo>
                    <a:pt x="4539" y="50"/>
                    <a:pt x="3522" y="16"/>
                    <a:pt x="2264" y="4"/>
                  </a:cubicBezTo>
                  <a:cubicBezTo>
                    <a:pt x="1970" y="1"/>
                    <a:pt x="1689" y="0"/>
                    <a:pt x="14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06;p44"/>
            <p:cNvSpPr/>
            <p:nvPr/>
          </p:nvSpPr>
          <p:spPr>
            <a:xfrm>
              <a:off x="7145903" y="4547730"/>
              <a:ext cx="156346" cy="4993"/>
            </a:xfrm>
            <a:custGeom>
              <a:avLst/>
              <a:gdLst/>
              <a:ahLst/>
              <a:cxnLst/>
              <a:rect l="l" t="t" r="r" b="b"/>
              <a:pathLst>
                <a:path w="4540" h="145" extrusionOk="0">
                  <a:moveTo>
                    <a:pt x="1628" y="1"/>
                  </a:moveTo>
                  <a:cubicBezTo>
                    <a:pt x="690" y="1"/>
                    <a:pt x="1" y="21"/>
                    <a:pt x="1" y="50"/>
                  </a:cubicBezTo>
                  <a:cubicBezTo>
                    <a:pt x="1" y="84"/>
                    <a:pt x="1018" y="130"/>
                    <a:pt x="2264" y="141"/>
                  </a:cubicBezTo>
                  <a:cubicBezTo>
                    <a:pt x="2487" y="143"/>
                    <a:pt x="2702" y="144"/>
                    <a:pt x="2906" y="144"/>
                  </a:cubicBezTo>
                  <a:cubicBezTo>
                    <a:pt x="3850" y="144"/>
                    <a:pt x="4539" y="124"/>
                    <a:pt x="4539" y="95"/>
                  </a:cubicBezTo>
                  <a:cubicBezTo>
                    <a:pt x="4539" y="50"/>
                    <a:pt x="3522" y="15"/>
                    <a:pt x="2264" y="4"/>
                  </a:cubicBezTo>
                  <a:cubicBezTo>
                    <a:pt x="2044" y="2"/>
                    <a:pt x="1830" y="1"/>
                    <a:pt x="1628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07;p44"/>
            <p:cNvSpPr/>
            <p:nvPr/>
          </p:nvSpPr>
          <p:spPr>
            <a:xfrm>
              <a:off x="6842002" y="2088150"/>
              <a:ext cx="885044" cy="807112"/>
            </a:xfrm>
            <a:custGeom>
              <a:avLst/>
              <a:gdLst/>
              <a:ahLst/>
              <a:cxnLst/>
              <a:rect l="l" t="t" r="r" b="b"/>
              <a:pathLst>
                <a:path w="25700" h="23437" extrusionOk="0">
                  <a:moveTo>
                    <a:pt x="9535" y="0"/>
                  </a:moveTo>
                  <a:lnTo>
                    <a:pt x="9535" y="1978"/>
                  </a:lnTo>
                  <a:cubicBezTo>
                    <a:pt x="8734" y="2035"/>
                    <a:pt x="7534" y="2241"/>
                    <a:pt x="6917" y="2458"/>
                  </a:cubicBezTo>
                  <a:cubicBezTo>
                    <a:pt x="4779" y="3224"/>
                    <a:pt x="3053" y="4413"/>
                    <a:pt x="2069" y="6974"/>
                  </a:cubicBezTo>
                  <a:lnTo>
                    <a:pt x="0" y="11558"/>
                  </a:lnTo>
                  <a:lnTo>
                    <a:pt x="5819" y="13090"/>
                  </a:lnTo>
                  <a:lnTo>
                    <a:pt x="6802" y="10941"/>
                  </a:lnTo>
                  <a:lnTo>
                    <a:pt x="6917" y="16565"/>
                  </a:lnTo>
                  <a:lnTo>
                    <a:pt x="6985" y="22659"/>
                  </a:lnTo>
                  <a:lnTo>
                    <a:pt x="20544" y="23436"/>
                  </a:lnTo>
                  <a:lnTo>
                    <a:pt x="20063" y="17297"/>
                  </a:lnTo>
                  <a:lnTo>
                    <a:pt x="19766" y="11009"/>
                  </a:lnTo>
                  <a:lnTo>
                    <a:pt x="23722" y="12153"/>
                  </a:lnTo>
                  <a:lnTo>
                    <a:pt x="25699" y="6059"/>
                  </a:lnTo>
                  <a:cubicBezTo>
                    <a:pt x="23607" y="5339"/>
                    <a:pt x="21458" y="4345"/>
                    <a:pt x="20772" y="3933"/>
                  </a:cubicBezTo>
                  <a:cubicBezTo>
                    <a:pt x="17617" y="2092"/>
                    <a:pt x="16017" y="1955"/>
                    <a:pt x="15056" y="1898"/>
                  </a:cubicBezTo>
                  <a:lnTo>
                    <a:pt x="14919" y="286"/>
                  </a:lnTo>
                  <a:lnTo>
                    <a:pt x="95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08;p44"/>
            <p:cNvSpPr/>
            <p:nvPr/>
          </p:nvSpPr>
          <p:spPr>
            <a:xfrm>
              <a:off x="7623052" y="2283404"/>
              <a:ext cx="72870" cy="211067"/>
            </a:xfrm>
            <a:custGeom>
              <a:avLst/>
              <a:gdLst/>
              <a:ahLst/>
              <a:cxnLst/>
              <a:rect l="l" t="t" r="r" b="b"/>
              <a:pathLst>
                <a:path w="2116" h="6129" extrusionOk="0">
                  <a:moveTo>
                    <a:pt x="2115" y="1"/>
                  </a:moveTo>
                  <a:lnTo>
                    <a:pt x="2115" y="1"/>
                  </a:lnTo>
                  <a:cubicBezTo>
                    <a:pt x="2070" y="69"/>
                    <a:pt x="2024" y="149"/>
                    <a:pt x="2001" y="229"/>
                  </a:cubicBezTo>
                  <a:cubicBezTo>
                    <a:pt x="1944" y="389"/>
                    <a:pt x="1852" y="607"/>
                    <a:pt x="1761" y="881"/>
                  </a:cubicBezTo>
                  <a:cubicBezTo>
                    <a:pt x="1555" y="1441"/>
                    <a:pt x="1292" y="2218"/>
                    <a:pt x="1018" y="3053"/>
                  </a:cubicBezTo>
                  <a:cubicBezTo>
                    <a:pt x="755" y="3888"/>
                    <a:pt x="503" y="4631"/>
                    <a:pt x="309" y="5225"/>
                  </a:cubicBezTo>
                  <a:cubicBezTo>
                    <a:pt x="115" y="5785"/>
                    <a:pt x="0" y="6128"/>
                    <a:pt x="23" y="6128"/>
                  </a:cubicBezTo>
                  <a:cubicBezTo>
                    <a:pt x="69" y="6060"/>
                    <a:pt x="103" y="5980"/>
                    <a:pt x="138" y="5900"/>
                  </a:cubicBezTo>
                  <a:cubicBezTo>
                    <a:pt x="195" y="5751"/>
                    <a:pt x="286" y="5534"/>
                    <a:pt x="389" y="5259"/>
                  </a:cubicBezTo>
                  <a:cubicBezTo>
                    <a:pt x="595" y="4711"/>
                    <a:pt x="881" y="3933"/>
                    <a:pt x="1155" y="3099"/>
                  </a:cubicBezTo>
                  <a:cubicBezTo>
                    <a:pt x="1418" y="2264"/>
                    <a:pt x="1658" y="1510"/>
                    <a:pt x="1852" y="915"/>
                  </a:cubicBezTo>
                  <a:cubicBezTo>
                    <a:pt x="1955" y="618"/>
                    <a:pt x="2047" y="309"/>
                    <a:pt x="21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09;p44"/>
            <p:cNvSpPr/>
            <p:nvPr/>
          </p:nvSpPr>
          <p:spPr>
            <a:xfrm>
              <a:off x="6851438" y="2455069"/>
              <a:ext cx="207520" cy="54893"/>
            </a:xfrm>
            <a:custGeom>
              <a:avLst/>
              <a:gdLst/>
              <a:ahLst/>
              <a:cxnLst/>
              <a:rect l="l" t="t" r="r" b="b"/>
              <a:pathLst>
                <a:path w="6026" h="1594" extrusionOk="0">
                  <a:moveTo>
                    <a:pt x="1" y="0"/>
                  </a:moveTo>
                  <a:cubicBezTo>
                    <a:pt x="69" y="46"/>
                    <a:pt x="149" y="80"/>
                    <a:pt x="229" y="114"/>
                  </a:cubicBezTo>
                  <a:cubicBezTo>
                    <a:pt x="366" y="172"/>
                    <a:pt x="584" y="252"/>
                    <a:pt x="847" y="354"/>
                  </a:cubicBezTo>
                  <a:cubicBezTo>
                    <a:pt x="1384" y="537"/>
                    <a:pt x="2127" y="777"/>
                    <a:pt x="2961" y="1006"/>
                  </a:cubicBezTo>
                  <a:cubicBezTo>
                    <a:pt x="3785" y="1223"/>
                    <a:pt x="4551" y="1383"/>
                    <a:pt x="5111" y="1475"/>
                  </a:cubicBezTo>
                  <a:cubicBezTo>
                    <a:pt x="5385" y="1521"/>
                    <a:pt x="5614" y="1555"/>
                    <a:pt x="5774" y="1578"/>
                  </a:cubicBezTo>
                  <a:cubicBezTo>
                    <a:pt x="5830" y="1586"/>
                    <a:pt x="5887" y="1594"/>
                    <a:pt x="5944" y="1594"/>
                  </a:cubicBezTo>
                  <a:cubicBezTo>
                    <a:pt x="5967" y="1594"/>
                    <a:pt x="5990" y="1592"/>
                    <a:pt x="6014" y="1589"/>
                  </a:cubicBezTo>
                  <a:cubicBezTo>
                    <a:pt x="6025" y="1566"/>
                    <a:pt x="5694" y="1498"/>
                    <a:pt x="5134" y="1383"/>
                  </a:cubicBezTo>
                  <a:cubicBezTo>
                    <a:pt x="4573" y="1258"/>
                    <a:pt x="3819" y="1086"/>
                    <a:pt x="2996" y="869"/>
                  </a:cubicBezTo>
                  <a:cubicBezTo>
                    <a:pt x="2161" y="652"/>
                    <a:pt x="1418" y="423"/>
                    <a:pt x="881" y="252"/>
                  </a:cubicBezTo>
                  <a:cubicBezTo>
                    <a:pt x="595" y="149"/>
                    <a:pt x="298" y="69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10;p44"/>
            <p:cNvSpPr/>
            <p:nvPr/>
          </p:nvSpPr>
          <p:spPr>
            <a:xfrm>
              <a:off x="7272284" y="2168456"/>
              <a:ext cx="18149" cy="711823"/>
            </a:xfrm>
            <a:custGeom>
              <a:avLst/>
              <a:gdLst/>
              <a:ahLst/>
              <a:cxnLst/>
              <a:rect l="l" t="t" r="r" b="b"/>
              <a:pathLst>
                <a:path w="527" h="20670" extrusionOk="0">
                  <a:moveTo>
                    <a:pt x="35" y="0"/>
                  </a:moveTo>
                  <a:lnTo>
                    <a:pt x="35" y="0"/>
                  </a:lnTo>
                  <a:cubicBezTo>
                    <a:pt x="0" y="0"/>
                    <a:pt x="69" y="4630"/>
                    <a:pt x="183" y="10335"/>
                  </a:cubicBezTo>
                  <a:cubicBezTo>
                    <a:pt x="309" y="16051"/>
                    <a:pt x="446" y="20670"/>
                    <a:pt x="481" y="20670"/>
                  </a:cubicBezTo>
                  <a:cubicBezTo>
                    <a:pt x="526" y="20670"/>
                    <a:pt x="446" y="16040"/>
                    <a:pt x="332" y="10335"/>
                  </a:cubicBezTo>
                  <a:cubicBezTo>
                    <a:pt x="206" y="4630"/>
                    <a:pt x="69" y="0"/>
                    <a:pt x="3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11;p44"/>
            <p:cNvSpPr/>
            <p:nvPr/>
          </p:nvSpPr>
          <p:spPr>
            <a:xfrm>
              <a:off x="7291982" y="2291531"/>
              <a:ext cx="23004" cy="21523"/>
            </a:xfrm>
            <a:custGeom>
              <a:avLst/>
              <a:gdLst/>
              <a:ahLst/>
              <a:cxnLst/>
              <a:rect l="l" t="t" r="r" b="b"/>
              <a:pathLst>
                <a:path w="668" h="625" extrusionOk="0">
                  <a:moveTo>
                    <a:pt x="337" y="0"/>
                  </a:moveTo>
                  <a:cubicBezTo>
                    <a:pt x="252" y="0"/>
                    <a:pt x="206" y="46"/>
                    <a:pt x="206" y="62"/>
                  </a:cubicBezTo>
                  <a:cubicBezTo>
                    <a:pt x="208" y="64"/>
                    <a:pt x="213" y="65"/>
                    <a:pt x="220" y="65"/>
                  </a:cubicBezTo>
                  <a:cubicBezTo>
                    <a:pt x="228" y="65"/>
                    <a:pt x="238" y="64"/>
                    <a:pt x="251" y="64"/>
                  </a:cubicBezTo>
                  <a:cubicBezTo>
                    <a:pt x="290" y="64"/>
                    <a:pt x="349" y="70"/>
                    <a:pt x="412" y="119"/>
                  </a:cubicBezTo>
                  <a:cubicBezTo>
                    <a:pt x="480" y="153"/>
                    <a:pt x="514" y="211"/>
                    <a:pt x="526" y="279"/>
                  </a:cubicBezTo>
                  <a:cubicBezTo>
                    <a:pt x="526" y="359"/>
                    <a:pt x="480" y="439"/>
                    <a:pt x="412" y="473"/>
                  </a:cubicBezTo>
                  <a:cubicBezTo>
                    <a:pt x="380" y="489"/>
                    <a:pt x="343" y="498"/>
                    <a:pt x="307" y="498"/>
                  </a:cubicBezTo>
                  <a:cubicBezTo>
                    <a:pt x="266" y="498"/>
                    <a:pt x="225" y="487"/>
                    <a:pt x="194" y="462"/>
                  </a:cubicBezTo>
                  <a:cubicBezTo>
                    <a:pt x="137" y="405"/>
                    <a:pt x="114" y="336"/>
                    <a:pt x="114" y="268"/>
                  </a:cubicBezTo>
                  <a:cubicBezTo>
                    <a:pt x="114" y="142"/>
                    <a:pt x="206" y="85"/>
                    <a:pt x="194" y="73"/>
                  </a:cubicBezTo>
                  <a:cubicBezTo>
                    <a:pt x="194" y="69"/>
                    <a:pt x="190" y="67"/>
                    <a:pt x="183" y="67"/>
                  </a:cubicBezTo>
                  <a:cubicBezTo>
                    <a:pt x="149" y="67"/>
                    <a:pt x="51" y="115"/>
                    <a:pt x="23" y="256"/>
                  </a:cubicBezTo>
                  <a:cubicBezTo>
                    <a:pt x="0" y="371"/>
                    <a:pt x="34" y="473"/>
                    <a:pt x="103" y="542"/>
                  </a:cubicBezTo>
                  <a:cubicBezTo>
                    <a:pt x="170" y="599"/>
                    <a:pt x="246" y="624"/>
                    <a:pt x="321" y="624"/>
                  </a:cubicBezTo>
                  <a:cubicBezTo>
                    <a:pt x="501" y="624"/>
                    <a:pt x="668" y="475"/>
                    <a:pt x="652" y="256"/>
                  </a:cubicBezTo>
                  <a:cubicBezTo>
                    <a:pt x="629" y="153"/>
                    <a:pt x="560" y="73"/>
                    <a:pt x="457" y="28"/>
                  </a:cubicBezTo>
                  <a:cubicBezTo>
                    <a:pt x="411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12;p44"/>
            <p:cNvSpPr/>
            <p:nvPr/>
          </p:nvSpPr>
          <p:spPr>
            <a:xfrm>
              <a:off x="7301004" y="2485993"/>
              <a:ext cx="23039" cy="21868"/>
            </a:xfrm>
            <a:custGeom>
              <a:avLst/>
              <a:gdLst/>
              <a:ahLst/>
              <a:cxnLst/>
              <a:rect l="l" t="t" r="r" b="b"/>
              <a:pathLst>
                <a:path w="669" h="635" extrusionOk="0">
                  <a:moveTo>
                    <a:pt x="337" y="1"/>
                  </a:moveTo>
                  <a:cubicBezTo>
                    <a:pt x="253" y="1"/>
                    <a:pt x="207" y="46"/>
                    <a:pt x="207" y="62"/>
                  </a:cubicBezTo>
                  <a:cubicBezTo>
                    <a:pt x="210" y="69"/>
                    <a:pt x="219" y="70"/>
                    <a:pt x="232" y="70"/>
                  </a:cubicBezTo>
                  <a:cubicBezTo>
                    <a:pt x="240" y="70"/>
                    <a:pt x="250" y="69"/>
                    <a:pt x="262" y="69"/>
                  </a:cubicBezTo>
                  <a:cubicBezTo>
                    <a:pt x="300" y="69"/>
                    <a:pt x="355" y="74"/>
                    <a:pt x="413" y="119"/>
                  </a:cubicBezTo>
                  <a:cubicBezTo>
                    <a:pt x="481" y="154"/>
                    <a:pt x="515" y="211"/>
                    <a:pt x="527" y="280"/>
                  </a:cubicBezTo>
                  <a:cubicBezTo>
                    <a:pt x="527" y="407"/>
                    <a:pt x="419" y="497"/>
                    <a:pt x="308" y="497"/>
                  </a:cubicBezTo>
                  <a:cubicBezTo>
                    <a:pt x="270" y="497"/>
                    <a:pt x="231" y="486"/>
                    <a:pt x="195" y="462"/>
                  </a:cubicBezTo>
                  <a:cubicBezTo>
                    <a:pt x="138" y="417"/>
                    <a:pt x="115" y="348"/>
                    <a:pt x="115" y="280"/>
                  </a:cubicBezTo>
                  <a:cubicBezTo>
                    <a:pt x="115" y="142"/>
                    <a:pt x="195" y="85"/>
                    <a:pt x="184" y="74"/>
                  </a:cubicBezTo>
                  <a:cubicBezTo>
                    <a:pt x="184" y="70"/>
                    <a:pt x="180" y="68"/>
                    <a:pt x="173" y="68"/>
                  </a:cubicBezTo>
                  <a:cubicBezTo>
                    <a:pt x="143" y="68"/>
                    <a:pt x="52" y="117"/>
                    <a:pt x="24" y="268"/>
                  </a:cubicBezTo>
                  <a:cubicBezTo>
                    <a:pt x="1" y="371"/>
                    <a:pt x="35" y="474"/>
                    <a:pt x="104" y="554"/>
                  </a:cubicBezTo>
                  <a:cubicBezTo>
                    <a:pt x="169" y="610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8"/>
                  </a:cubicBezTo>
                  <a:cubicBezTo>
                    <a:pt x="630" y="165"/>
                    <a:pt x="561" y="74"/>
                    <a:pt x="458" y="28"/>
                  </a:cubicBezTo>
                  <a:cubicBezTo>
                    <a:pt x="412" y="8"/>
                    <a:pt x="372" y="1"/>
                    <a:pt x="3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13;p44"/>
            <p:cNvSpPr/>
            <p:nvPr/>
          </p:nvSpPr>
          <p:spPr>
            <a:xfrm>
              <a:off x="7301004" y="2638753"/>
              <a:ext cx="23039" cy="21833"/>
            </a:xfrm>
            <a:custGeom>
              <a:avLst/>
              <a:gdLst/>
              <a:ahLst/>
              <a:cxnLst/>
              <a:rect l="l" t="t" r="r" b="b"/>
              <a:pathLst>
                <a:path w="669" h="634" extrusionOk="0">
                  <a:moveTo>
                    <a:pt x="337" y="0"/>
                  </a:moveTo>
                  <a:cubicBezTo>
                    <a:pt x="253" y="0"/>
                    <a:pt x="207" y="46"/>
                    <a:pt x="207" y="62"/>
                  </a:cubicBezTo>
                  <a:cubicBezTo>
                    <a:pt x="218" y="85"/>
                    <a:pt x="310" y="51"/>
                    <a:pt x="413" y="119"/>
                  </a:cubicBezTo>
                  <a:cubicBezTo>
                    <a:pt x="481" y="153"/>
                    <a:pt x="515" y="211"/>
                    <a:pt x="527" y="279"/>
                  </a:cubicBezTo>
                  <a:cubicBezTo>
                    <a:pt x="527" y="413"/>
                    <a:pt x="423" y="498"/>
                    <a:pt x="313" y="498"/>
                  </a:cubicBezTo>
                  <a:cubicBezTo>
                    <a:pt x="273" y="498"/>
                    <a:pt x="232" y="487"/>
                    <a:pt x="195" y="462"/>
                  </a:cubicBezTo>
                  <a:cubicBezTo>
                    <a:pt x="138" y="416"/>
                    <a:pt x="115" y="348"/>
                    <a:pt x="115" y="279"/>
                  </a:cubicBezTo>
                  <a:cubicBezTo>
                    <a:pt x="115" y="142"/>
                    <a:pt x="195" y="85"/>
                    <a:pt x="184" y="73"/>
                  </a:cubicBezTo>
                  <a:cubicBezTo>
                    <a:pt x="184" y="69"/>
                    <a:pt x="180" y="67"/>
                    <a:pt x="173" y="67"/>
                  </a:cubicBezTo>
                  <a:cubicBezTo>
                    <a:pt x="143" y="67"/>
                    <a:pt x="52" y="117"/>
                    <a:pt x="24" y="268"/>
                  </a:cubicBezTo>
                  <a:cubicBezTo>
                    <a:pt x="1" y="371"/>
                    <a:pt x="35" y="474"/>
                    <a:pt x="104" y="554"/>
                  </a:cubicBezTo>
                  <a:cubicBezTo>
                    <a:pt x="169" y="609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8"/>
                  </a:cubicBezTo>
                  <a:cubicBezTo>
                    <a:pt x="630" y="165"/>
                    <a:pt x="561" y="73"/>
                    <a:pt x="458" y="28"/>
                  </a:cubicBezTo>
                  <a:cubicBezTo>
                    <a:pt x="412" y="8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14;p44"/>
            <p:cNvSpPr/>
            <p:nvPr/>
          </p:nvSpPr>
          <p:spPr>
            <a:xfrm>
              <a:off x="7310061" y="2774191"/>
              <a:ext cx="23039" cy="21833"/>
            </a:xfrm>
            <a:custGeom>
              <a:avLst/>
              <a:gdLst/>
              <a:ahLst/>
              <a:cxnLst/>
              <a:rect l="l" t="t" r="r" b="b"/>
              <a:pathLst>
                <a:path w="669" h="634" extrusionOk="0">
                  <a:moveTo>
                    <a:pt x="337" y="0"/>
                  </a:moveTo>
                  <a:cubicBezTo>
                    <a:pt x="253" y="0"/>
                    <a:pt x="207" y="45"/>
                    <a:pt x="207" y="62"/>
                  </a:cubicBezTo>
                  <a:cubicBezTo>
                    <a:pt x="218" y="84"/>
                    <a:pt x="310" y="50"/>
                    <a:pt x="412" y="119"/>
                  </a:cubicBezTo>
                  <a:cubicBezTo>
                    <a:pt x="481" y="153"/>
                    <a:pt x="515" y="222"/>
                    <a:pt x="527" y="290"/>
                  </a:cubicBezTo>
                  <a:cubicBezTo>
                    <a:pt x="527" y="415"/>
                    <a:pt x="423" y="498"/>
                    <a:pt x="314" y="498"/>
                  </a:cubicBezTo>
                  <a:cubicBezTo>
                    <a:pt x="274" y="498"/>
                    <a:pt x="232" y="486"/>
                    <a:pt x="195" y="462"/>
                  </a:cubicBezTo>
                  <a:cubicBezTo>
                    <a:pt x="138" y="416"/>
                    <a:pt x="115" y="347"/>
                    <a:pt x="115" y="279"/>
                  </a:cubicBezTo>
                  <a:cubicBezTo>
                    <a:pt x="115" y="142"/>
                    <a:pt x="207" y="96"/>
                    <a:pt x="195" y="73"/>
                  </a:cubicBezTo>
                  <a:cubicBezTo>
                    <a:pt x="195" y="69"/>
                    <a:pt x="191" y="67"/>
                    <a:pt x="184" y="67"/>
                  </a:cubicBezTo>
                  <a:cubicBezTo>
                    <a:pt x="150" y="67"/>
                    <a:pt x="52" y="117"/>
                    <a:pt x="24" y="267"/>
                  </a:cubicBezTo>
                  <a:cubicBezTo>
                    <a:pt x="1" y="370"/>
                    <a:pt x="35" y="473"/>
                    <a:pt x="104" y="553"/>
                  </a:cubicBezTo>
                  <a:cubicBezTo>
                    <a:pt x="169" y="609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7"/>
                  </a:cubicBezTo>
                  <a:cubicBezTo>
                    <a:pt x="630" y="165"/>
                    <a:pt x="561" y="73"/>
                    <a:pt x="458" y="27"/>
                  </a:cubicBezTo>
                  <a:cubicBezTo>
                    <a:pt x="412" y="8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15;p44"/>
            <p:cNvSpPr/>
            <p:nvPr/>
          </p:nvSpPr>
          <p:spPr>
            <a:xfrm>
              <a:off x="7400628" y="2156644"/>
              <a:ext cx="48075" cy="385459"/>
            </a:xfrm>
            <a:custGeom>
              <a:avLst/>
              <a:gdLst/>
              <a:ahLst/>
              <a:cxnLst/>
              <a:rect l="l" t="t" r="r" b="b"/>
              <a:pathLst>
                <a:path w="1396" h="11193" extrusionOk="0">
                  <a:moveTo>
                    <a:pt x="0" y="1"/>
                  </a:moveTo>
                  <a:lnTo>
                    <a:pt x="538" y="11193"/>
                  </a:lnTo>
                  <a:lnTo>
                    <a:pt x="1395" y="11193"/>
                  </a:lnTo>
                  <a:lnTo>
                    <a:pt x="858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16;p44"/>
            <p:cNvSpPr/>
            <p:nvPr/>
          </p:nvSpPr>
          <p:spPr>
            <a:xfrm>
              <a:off x="7419912" y="2574322"/>
              <a:ext cx="57889" cy="318168"/>
            </a:xfrm>
            <a:custGeom>
              <a:avLst/>
              <a:gdLst/>
              <a:ahLst/>
              <a:cxnLst/>
              <a:rect l="l" t="t" r="r" b="b"/>
              <a:pathLst>
                <a:path w="1681" h="9239" extrusionOk="0">
                  <a:moveTo>
                    <a:pt x="0" y="1"/>
                  </a:moveTo>
                  <a:lnTo>
                    <a:pt x="846" y="9238"/>
                  </a:lnTo>
                  <a:cubicBezTo>
                    <a:pt x="846" y="9238"/>
                    <a:pt x="1681" y="9204"/>
                    <a:pt x="1658" y="9147"/>
                  </a:cubicBezTo>
                  <a:cubicBezTo>
                    <a:pt x="1635" y="9101"/>
                    <a:pt x="881" y="1"/>
                    <a:pt x="88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17;p44"/>
            <p:cNvSpPr/>
            <p:nvPr/>
          </p:nvSpPr>
          <p:spPr>
            <a:xfrm>
              <a:off x="7419534" y="2539301"/>
              <a:ext cx="29547" cy="5166"/>
            </a:xfrm>
            <a:custGeom>
              <a:avLst/>
              <a:gdLst/>
              <a:ahLst/>
              <a:cxnLst/>
              <a:rect l="l" t="t" r="r" b="b"/>
              <a:pathLst>
                <a:path w="858" h="150" extrusionOk="0">
                  <a:moveTo>
                    <a:pt x="423" y="1"/>
                  </a:moveTo>
                  <a:cubicBezTo>
                    <a:pt x="183" y="12"/>
                    <a:pt x="0" y="46"/>
                    <a:pt x="0" y="81"/>
                  </a:cubicBezTo>
                  <a:cubicBezTo>
                    <a:pt x="0" y="115"/>
                    <a:pt x="183" y="149"/>
                    <a:pt x="423" y="149"/>
                  </a:cubicBezTo>
                  <a:cubicBezTo>
                    <a:pt x="663" y="138"/>
                    <a:pt x="857" y="103"/>
                    <a:pt x="857" y="69"/>
                  </a:cubicBezTo>
                  <a:cubicBezTo>
                    <a:pt x="857" y="35"/>
                    <a:pt x="663" y="1"/>
                    <a:pt x="42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18;p44"/>
            <p:cNvSpPr/>
            <p:nvPr/>
          </p:nvSpPr>
          <p:spPr>
            <a:xfrm>
              <a:off x="7421083" y="2571085"/>
              <a:ext cx="27998" cy="4959"/>
            </a:xfrm>
            <a:custGeom>
              <a:avLst/>
              <a:gdLst/>
              <a:ahLst/>
              <a:cxnLst/>
              <a:rect l="l" t="t" r="r" b="b"/>
              <a:pathLst>
                <a:path w="813" h="144" extrusionOk="0">
                  <a:moveTo>
                    <a:pt x="517" y="1"/>
                  </a:moveTo>
                  <a:cubicBezTo>
                    <a:pt x="480" y="1"/>
                    <a:pt x="441" y="1"/>
                    <a:pt x="401" y="4"/>
                  </a:cubicBezTo>
                  <a:cubicBezTo>
                    <a:pt x="184" y="15"/>
                    <a:pt x="1" y="49"/>
                    <a:pt x="1" y="95"/>
                  </a:cubicBezTo>
                  <a:cubicBezTo>
                    <a:pt x="1" y="123"/>
                    <a:pt x="125" y="144"/>
                    <a:pt x="296" y="144"/>
                  </a:cubicBezTo>
                  <a:cubicBezTo>
                    <a:pt x="333" y="144"/>
                    <a:pt x="372" y="143"/>
                    <a:pt x="412" y="141"/>
                  </a:cubicBezTo>
                  <a:cubicBezTo>
                    <a:pt x="641" y="129"/>
                    <a:pt x="812" y="95"/>
                    <a:pt x="812" y="49"/>
                  </a:cubicBezTo>
                  <a:cubicBezTo>
                    <a:pt x="812" y="21"/>
                    <a:pt x="689" y="1"/>
                    <a:pt x="5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19;p44"/>
            <p:cNvSpPr/>
            <p:nvPr/>
          </p:nvSpPr>
          <p:spPr>
            <a:xfrm>
              <a:off x="7427798" y="2539679"/>
              <a:ext cx="6715" cy="35092"/>
            </a:xfrm>
            <a:custGeom>
              <a:avLst/>
              <a:gdLst/>
              <a:ahLst/>
              <a:cxnLst/>
              <a:rect l="l" t="t" r="r" b="b"/>
              <a:pathLst>
                <a:path w="195" h="1019" extrusionOk="0">
                  <a:moveTo>
                    <a:pt x="46" y="1"/>
                  </a:moveTo>
                  <a:cubicBezTo>
                    <a:pt x="0" y="12"/>
                    <a:pt x="0" y="241"/>
                    <a:pt x="34" y="515"/>
                  </a:cubicBezTo>
                  <a:cubicBezTo>
                    <a:pt x="57" y="801"/>
                    <a:pt x="114" y="1018"/>
                    <a:pt x="160" y="1018"/>
                  </a:cubicBezTo>
                  <a:cubicBezTo>
                    <a:pt x="194" y="1018"/>
                    <a:pt x="194" y="790"/>
                    <a:pt x="172" y="504"/>
                  </a:cubicBezTo>
                  <a:cubicBezTo>
                    <a:pt x="137" y="230"/>
                    <a:pt x="80" y="1"/>
                    <a:pt x="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20;p44"/>
            <p:cNvSpPr/>
            <p:nvPr/>
          </p:nvSpPr>
          <p:spPr>
            <a:xfrm>
              <a:off x="7436442" y="2543226"/>
              <a:ext cx="6715" cy="31924"/>
            </a:xfrm>
            <a:custGeom>
              <a:avLst/>
              <a:gdLst/>
              <a:ahLst/>
              <a:cxnLst/>
              <a:rect l="l" t="t" r="r" b="b"/>
              <a:pathLst>
                <a:path w="195" h="927" extrusionOk="0">
                  <a:moveTo>
                    <a:pt x="46" y="1"/>
                  </a:moveTo>
                  <a:cubicBezTo>
                    <a:pt x="1" y="12"/>
                    <a:pt x="1" y="218"/>
                    <a:pt x="23" y="481"/>
                  </a:cubicBezTo>
                  <a:cubicBezTo>
                    <a:pt x="58" y="732"/>
                    <a:pt x="115" y="927"/>
                    <a:pt x="149" y="927"/>
                  </a:cubicBezTo>
                  <a:cubicBezTo>
                    <a:pt x="195" y="927"/>
                    <a:pt x="195" y="710"/>
                    <a:pt x="161" y="458"/>
                  </a:cubicBezTo>
                  <a:cubicBezTo>
                    <a:pt x="138" y="207"/>
                    <a:pt x="81" y="1"/>
                    <a:pt x="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121;p44"/>
            <p:cNvSpPr/>
            <p:nvPr/>
          </p:nvSpPr>
          <p:spPr>
            <a:xfrm>
              <a:off x="7127789" y="2574736"/>
              <a:ext cx="37227" cy="300605"/>
            </a:xfrm>
            <a:custGeom>
              <a:avLst/>
              <a:gdLst/>
              <a:ahLst/>
              <a:cxnLst/>
              <a:rect l="l" t="t" r="r" b="b"/>
              <a:pathLst>
                <a:path w="1081" h="8729" extrusionOk="0">
                  <a:moveTo>
                    <a:pt x="1" y="0"/>
                  </a:moveTo>
                  <a:lnTo>
                    <a:pt x="172" y="8666"/>
                  </a:lnTo>
                  <a:cubicBezTo>
                    <a:pt x="172" y="8666"/>
                    <a:pt x="740" y="8729"/>
                    <a:pt x="975" y="8729"/>
                  </a:cubicBezTo>
                  <a:cubicBezTo>
                    <a:pt x="1041" y="8729"/>
                    <a:pt x="1080" y="8724"/>
                    <a:pt x="1075" y="8712"/>
                  </a:cubicBezTo>
                  <a:cubicBezTo>
                    <a:pt x="1053" y="8666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122;p44"/>
            <p:cNvSpPr/>
            <p:nvPr/>
          </p:nvSpPr>
          <p:spPr>
            <a:xfrm>
              <a:off x="7120730" y="2155473"/>
              <a:ext cx="33887" cy="386630"/>
            </a:xfrm>
            <a:custGeom>
              <a:avLst/>
              <a:gdLst/>
              <a:ahLst/>
              <a:cxnLst/>
              <a:rect l="l" t="t" r="r" b="b"/>
              <a:pathLst>
                <a:path w="984" h="11227" extrusionOk="0">
                  <a:moveTo>
                    <a:pt x="858" y="0"/>
                  </a:moveTo>
                  <a:lnTo>
                    <a:pt x="0" y="126"/>
                  </a:lnTo>
                  <a:lnTo>
                    <a:pt x="126" y="11227"/>
                  </a:lnTo>
                  <a:lnTo>
                    <a:pt x="983" y="1122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123;p44"/>
            <p:cNvSpPr/>
            <p:nvPr/>
          </p:nvSpPr>
          <p:spPr>
            <a:xfrm>
              <a:off x="7125034" y="2540024"/>
              <a:ext cx="29169" cy="4821"/>
            </a:xfrm>
            <a:custGeom>
              <a:avLst/>
              <a:gdLst/>
              <a:ahLst/>
              <a:cxnLst/>
              <a:rect l="l" t="t" r="r" b="b"/>
              <a:pathLst>
                <a:path w="847" h="140" extrusionOk="0">
                  <a:moveTo>
                    <a:pt x="331" y="0"/>
                  </a:moveTo>
                  <a:cubicBezTo>
                    <a:pt x="138" y="0"/>
                    <a:pt x="1" y="30"/>
                    <a:pt x="1" y="60"/>
                  </a:cubicBezTo>
                  <a:cubicBezTo>
                    <a:pt x="1" y="94"/>
                    <a:pt x="172" y="140"/>
                    <a:pt x="412" y="140"/>
                  </a:cubicBezTo>
                  <a:cubicBezTo>
                    <a:pt x="652" y="140"/>
                    <a:pt x="847" y="117"/>
                    <a:pt x="847" y="82"/>
                  </a:cubicBezTo>
                  <a:cubicBezTo>
                    <a:pt x="847" y="48"/>
                    <a:pt x="664" y="2"/>
                    <a:pt x="424" y="2"/>
                  </a:cubicBezTo>
                  <a:cubicBezTo>
                    <a:pt x="392" y="1"/>
                    <a:pt x="361" y="0"/>
                    <a:pt x="3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124;p44"/>
            <p:cNvSpPr/>
            <p:nvPr/>
          </p:nvSpPr>
          <p:spPr>
            <a:xfrm>
              <a:off x="7127410" y="2573909"/>
              <a:ext cx="31545" cy="4787"/>
            </a:xfrm>
            <a:custGeom>
              <a:avLst/>
              <a:gdLst/>
              <a:ahLst/>
              <a:cxnLst/>
              <a:rect l="l" t="t" r="r" b="b"/>
              <a:pathLst>
                <a:path w="916" h="139" extrusionOk="0">
                  <a:moveTo>
                    <a:pt x="691" y="0"/>
                  </a:moveTo>
                  <a:cubicBezTo>
                    <a:pt x="625" y="0"/>
                    <a:pt x="549" y="2"/>
                    <a:pt x="469" y="2"/>
                  </a:cubicBezTo>
                  <a:cubicBezTo>
                    <a:pt x="218" y="2"/>
                    <a:pt x="12" y="2"/>
                    <a:pt x="12" y="47"/>
                  </a:cubicBezTo>
                  <a:cubicBezTo>
                    <a:pt x="0" y="82"/>
                    <a:pt x="206" y="139"/>
                    <a:pt x="469" y="139"/>
                  </a:cubicBezTo>
                  <a:cubicBezTo>
                    <a:pt x="721" y="139"/>
                    <a:pt x="915" y="70"/>
                    <a:pt x="915" y="36"/>
                  </a:cubicBezTo>
                  <a:cubicBezTo>
                    <a:pt x="915" y="5"/>
                    <a:pt x="824" y="0"/>
                    <a:pt x="6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125;p44"/>
            <p:cNvSpPr/>
            <p:nvPr/>
          </p:nvSpPr>
          <p:spPr>
            <a:xfrm>
              <a:off x="7134883" y="2544018"/>
              <a:ext cx="5958" cy="33887"/>
            </a:xfrm>
            <a:custGeom>
              <a:avLst/>
              <a:gdLst/>
              <a:ahLst/>
              <a:cxnLst/>
              <a:rect l="l" t="t" r="r" b="b"/>
              <a:pathLst>
                <a:path w="173" h="984" extrusionOk="0">
                  <a:moveTo>
                    <a:pt x="58" y="1"/>
                  </a:moveTo>
                  <a:cubicBezTo>
                    <a:pt x="12" y="12"/>
                    <a:pt x="1" y="229"/>
                    <a:pt x="12" y="492"/>
                  </a:cubicBezTo>
                  <a:cubicBezTo>
                    <a:pt x="35" y="767"/>
                    <a:pt x="81" y="984"/>
                    <a:pt x="115" y="984"/>
                  </a:cubicBezTo>
                  <a:cubicBezTo>
                    <a:pt x="161" y="984"/>
                    <a:pt x="172" y="755"/>
                    <a:pt x="149" y="492"/>
                  </a:cubicBezTo>
                  <a:cubicBezTo>
                    <a:pt x="138" y="218"/>
                    <a:pt x="92" y="1"/>
                    <a:pt x="5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126;p44"/>
            <p:cNvSpPr/>
            <p:nvPr/>
          </p:nvSpPr>
          <p:spPr>
            <a:xfrm>
              <a:off x="7143561" y="2544018"/>
              <a:ext cx="5923" cy="33887"/>
            </a:xfrm>
            <a:custGeom>
              <a:avLst/>
              <a:gdLst/>
              <a:ahLst/>
              <a:cxnLst/>
              <a:rect l="l" t="t" r="r" b="b"/>
              <a:pathLst>
                <a:path w="172" h="984" extrusionOk="0">
                  <a:moveTo>
                    <a:pt x="57" y="1"/>
                  </a:moveTo>
                  <a:cubicBezTo>
                    <a:pt x="12" y="12"/>
                    <a:pt x="0" y="229"/>
                    <a:pt x="12" y="492"/>
                  </a:cubicBezTo>
                  <a:cubicBezTo>
                    <a:pt x="34" y="767"/>
                    <a:pt x="80" y="984"/>
                    <a:pt x="114" y="984"/>
                  </a:cubicBezTo>
                  <a:cubicBezTo>
                    <a:pt x="149" y="984"/>
                    <a:pt x="172" y="755"/>
                    <a:pt x="149" y="492"/>
                  </a:cubicBezTo>
                  <a:cubicBezTo>
                    <a:pt x="137" y="218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127;p44"/>
            <p:cNvSpPr/>
            <p:nvPr/>
          </p:nvSpPr>
          <p:spPr>
            <a:xfrm>
              <a:off x="7190016" y="2120762"/>
              <a:ext cx="158275" cy="68221"/>
            </a:xfrm>
            <a:custGeom>
              <a:avLst/>
              <a:gdLst/>
              <a:ahLst/>
              <a:cxnLst/>
              <a:rect l="l" t="t" r="r" b="b"/>
              <a:pathLst>
                <a:path w="4596" h="1981" extrusionOk="0">
                  <a:moveTo>
                    <a:pt x="4329" y="0"/>
                  </a:moveTo>
                  <a:cubicBezTo>
                    <a:pt x="3964" y="0"/>
                    <a:pt x="3139" y="463"/>
                    <a:pt x="2664" y="757"/>
                  </a:cubicBezTo>
                  <a:cubicBezTo>
                    <a:pt x="2652" y="688"/>
                    <a:pt x="2630" y="620"/>
                    <a:pt x="2595" y="551"/>
                  </a:cubicBezTo>
                  <a:lnTo>
                    <a:pt x="1852" y="551"/>
                  </a:lnTo>
                  <a:cubicBezTo>
                    <a:pt x="1852" y="551"/>
                    <a:pt x="1841" y="597"/>
                    <a:pt x="1829" y="654"/>
                  </a:cubicBezTo>
                  <a:cubicBezTo>
                    <a:pt x="1418" y="357"/>
                    <a:pt x="960" y="139"/>
                    <a:pt x="480" y="14"/>
                  </a:cubicBezTo>
                  <a:cubicBezTo>
                    <a:pt x="455" y="8"/>
                    <a:pt x="430" y="6"/>
                    <a:pt x="405" y="6"/>
                  </a:cubicBezTo>
                  <a:cubicBezTo>
                    <a:pt x="218" y="6"/>
                    <a:pt x="57" y="153"/>
                    <a:pt x="57" y="345"/>
                  </a:cubicBezTo>
                  <a:cubicBezTo>
                    <a:pt x="34" y="894"/>
                    <a:pt x="0" y="1866"/>
                    <a:pt x="160" y="1957"/>
                  </a:cubicBezTo>
                  <a:cubicBezTo>
                    <a:pt x="190" y="1973"/>
                    <a:pt x="228" y="1981"/>
                    <a:pt x="274" y="1981"/>
                  </a:cubicBezTo>
                  <a:cubicBezTo>
                    <a:pt x="617" y="1981"/>
                    <a:pt x="1368" y="1564"/>
                    <a:pt x="1852" y="1271"/>
                  </a:cubicBezTo>
                  <a:cubicBezTo>
                    <a:pt x="1875" y="1328"/>
                    <a:pt x="1898" y="1374"/>
                    <a:pt x="1921" y="1431"/>
                  </a:cubicBezTo>
                  <a:lnTo>
                    <a:pt x="2698" y="1385"/>
                  </a:lnTo>
                  <a:lnTo>
                    <a:pt x="2698" y="1260"/>
                  </a:lnTo>
                  <a:cubicBezTo>
                    <a:pt x="3121" y="1591"/>
                    <a:pt x="3601" y="1820"/>
                    <a:pt x="4127" y="1957"/>
                  </a:cubicBezTo>
                  <a:cubicBezTo>
                    <a:pt x="4152" y="1962"/>
                    <a:pt x="4177" y="1965"/>
                    <a:pt x="4202" y="1965"/>
                  </a:cubicBezTo>
                  <a:cubicBezTo>
                    <a:pt x="4389" y="1965"/>
                    <a:pt x="4550" y="1818"/>
                    <a:pt x="4550" y="1626"/>
                  </a:cubicBezTo>
                  <a:cubicBezTo>
                    <a:pt x="4573" y="1077"/>
                    <a:pt x="4596" y="105"/>
                    <a:pt x="4447" y="25"/>
                  </a:cubicBezTo>
                  <a:cubicBezTo>
                    <a:pt x="4417" y="8"/>
                    <a:pt x="4377" y="0"/>
                    <a:pt x="4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128;p44"/>
            <p:cNvSpPr/>
            <p:nvPr/>
          </p:nvSpPr>
          <p:spPr>
            <a:xfrm>
              <a:off x="7278173" y="2139254"/>
              <a:ext cx="7886" cy="27274"/>
            </a:xfrm>
            <a:custGeom>
              <a:avLst/>
              <a:gdLst/>
              <a:ahLst/>
              <a:cxnLst/>
              <a:rect l="l" t="t" r="r" b="b"/>
              <a:pathLst>
                <a:path w="229" h="792" extrusionOk="0">
                  <a:moveTo>
                    <a:pt x="43" y="0"/>
                  </a:moveTo>
                  <a:cubicBezTo>
                    <a:pt x="40" y="0"/>
                    <a:pt x="37" y="1"/>
                    <a:pt x="35" y="3"/>
                  </a:cubicBezTo>
                  <a:cubicBezTo>
                    <a:pt x="1" y="14"/>
                    <a:pt x="47" y="185"/>
                    <a:pt x="70" y="391"/>
                  </a:cubicBezTo>
                  <a:cubicBezTo>
                    <a:pt x="81" y="597"/>
                    <a:pt x="58" y="780"/>
                    <a:pt x="104" y="791"/>
                  </a:cubicBezTo>
                  <a:cubicBezTo>
                    <a:pt x="104" y="792"/>
                    <a:pt x="105" y="792"/>
                    <a:pt x="106" y="792"/>
                  </a:cubicBezTo>
                  <a:cubicBezTo>
                    <a:pt x="133" y="792"/>
                    <a:pt x="229" y="613"/>
                    <a:pt x="207" y="380"/>
                  </a:cubicBezTo>
                  <a:cubicBezTo>
                    <a:pt x="185" y="155"/>
                    <a:pt x="84" y="0"/>
                    <a:pt x="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129;p44"/>
            <p:cNvSpPr/>
            <p:nvPr/>
          </p:nvSpPr>
          <p:spPr>
            <a:xfrm>
              <a:off x="7283682" y="2142078"/>
              <a:ext cx="37468" cy="11468"/>
            </a:xfrm>
            <a:custGeom>
              <a:avLst/>
              <a:gdLst/>
              <a:ahLst/>
              <a:cxnLst/>
              <a:rect l="l" t="t" r="r" b="b"/>
              <a:pathLst>
                <a:path w="1088" h="333" extrusionOk="0">
                  <a:moveTo>
                    <a:pt x="1039" y="0"/>
                  </a:moveTo>
                  <a:cubicBezTo>
                    <a:pt x="951" y="0"/>
                    <a:pt x="756" y="42"/>
                    <a:pt x="527" y="103"/>
                  </a:cubicBezTo>
                  <a:cubicBezTo>
                    <a:pt x="241" y="183"/>
                    <a:pt x="1" y="286"/>
                    <a:pt x="24" y="321"/>
                  </a:cubicBezTo>
                  <a:cubicBezTo>
                    <a:pt x="26" y="329"/>
                    <a:pt x="41" y="332"/>
                    <a:pt x="66" y="332"/>
                  </a:cubicBezTo>
                  <a:cubicBezTo>
                    <a:pt x="148" y="332"/>
                    <a:pt x="344" y="291"/>
                    <a:pt x="573" y="229"/>
                  </a:cubicBezTo>
                  <a:cubicBezTo>
                    <a:pt x="858" y="161"/>
                    <a:pt x="1087" y="46"/>
                    <a:pt x="1087" y="12"/>
                  </a:cubicBezTo>
                  <a:cubicBezTo>
                    <a:pt x="1082" y="4"/>
                    <a:pt x="1065" y="0"/>
                    <a:pt x="10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130;p44"/>
            <p:cNvSpPr/>
            <p:nvPr/>
          </p:nvSpPr>
          <p:spPr>
            <a:xfrm>
              <a:off x="7282512" y="2155026"/>
              <a:ext cx="40602" cy="9298"/>
            </a:xfrm>
            <a:custGeom>
              <a:avLst/>
              <a:gdLst/>
              <a:ahLst/>
              <a:cxnLst/>
              <a:rect l="l" t="t" r="r" b="b"/>
              <a:pathLst>
                <a:path w="1179" h="270" extrusionOk="0">
                  <a:moveTo>
                    <a:pt x="94" y="1"/>
                  </a:moveTo>
                  <a:cubicBezTo>
                    <a:pt x="35" y="1"/>
                    <a:pt x="1" y="8"/>
                    <a:pt x="1" y="25"/>
                  </a:cubicBezTo>
                  <a:cubicBezTo>
                    <a:pt x="1" y="59"/>
                    <a:pt x="252" y="139"/>
                    <a:pt x="572" y="208"/>
                  </a:cubicBezTo>
                  <a:cubicBezTo>
                    <a:pt x="790" y="246"/>
                    <a:pt x="981" y="269"/>
                    <a:pt x="1085" y="269"/>
                  </a:cubicBezTo>
                  <a:cubicBezTo>
                    <a:pt x="1134" y="269"/>
                    <a:pt x="1163" y="264"/>
                    <a:pt x="1167" y="253"/>
                  </a:cubicBezTo>
                  <a:cubicBezTo>
                    <a:pt x="1178" y="219"/>
                    <a:pt x="915" y="128"/>
                    <a:pt x="595" y="70"/>
                  </a:cubicBezTo>
                  <a:cubicBezTo>
                    <a:pt x="388" y="26"/>
                    <a:pt x="201" y="1"/>
                    <a:pt x="9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131;p44"/>
            <p:cNvSpPr/>
            <p:nvPr/>
          </p:nvSpPr>
          <p:spPr>
            <a:xfrm>
              <a:off x="7249866" y="2142835"/>
              <a:ext cx="5923" cy="24072"/>
            </a:xfrm>
            <a:custGeom>
              <a:avLst/>
              <a:gdLst/>
              <a:ahLst/>
              <a:cxnLst/>
              <a:rect l="l" t="t" r="r" b="b"/>
              <a:pathLst>
                <a:path w="172" h="699" extrusionOk="0">
                  <a:moveTo>
                    <a:pt x="88" y="1"/>
                  </a:moveTo>
                  <a:cubicBezTo>
                    <a:pt x="53" y="1"/>
                    <a:pt x="0" y="157"/>
                    <a:pt x="11" y="356"/>
                  </a:cubicBezTo>
                  <a:cubicBezTo>
                    <a:pt x="23" y="550"/>
                    <a:pt x="103" y="699"/>
                    <a:pt x="137" y="699"/>
                  </a:cubicBezTo>
                  <a:cubicBezTo>
                    <a:pt x="171" y="687"/>
                    <a:pt x="160" y="527"/>
                    <a:pt x="148" y="344"/>
                  </a:cubicBezTo>
                  <a:cubicBezTo>
                    <a:pt x="137" y="161"/>
                    <a:pt x="126" y="1"/>
                    <a:pt x="91" y="1"/>
                  </a:cubicBezTo>
                  <a:cubicBezTo>
                    <a:pt x="90" y="1"/>
                    <a:pt x="89" y="1"/>
                    <a:pt x="8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132;p44"/>
            <p:cNvSpPr/>
            <p:nvPr/>
          </p:nvSpPr>
          <p:spPr>
            <a:xfrm>
              <a:off x="7205753" y="2145762"/>
              <a:ext cx="46491" cy="7025"/>
            </a:xfrm>
            <a:custGeom>
              <a:avLst/>
              <a:gdLst/>
              <a:ahLst/>
              <a:cxnLst/>
              <a:rect l="l" t="t" r="r" b="b"/>
              <a:pathLst>
                <a:path w="1350" h="204" extrusionOk="0">
                  <a:moveTo>
                    <a:pt x="176" y="1"/>
                  </a:moveTo>
                  <a:cubicBezTo>
                    <a:pt x="67" y="1"/>
                    <a:pt x="0" y="9"/>
                    <a:pt x="0" y="31"/>
                  </a:cubicBezTo>
                  <a:cubicBezTo>
                    <a:pt x="0" y="65"/>
                    <a:pt x="298" y="134"/>
                    <a:pt x="663" y="168"/>
                  </a:cubicBezTo>
                  <a:cubicBezTo>
                    <a:pt x="866" y="192"/>
                    <a:pt x="1045" y="204"/>
                    <a:pt x="1169" y="204"/>
                  </a:cubicBezTo>
                  <a:cubicBezTo>
                    <a:pt x="1277" y="204"/>
                    <a:pt x="1344" y="195"/>
                    <a:pt x="1349" y="179"/>
                  </a:cubicBezTo>
                  <a:cubicBezTo>
                    <a:pt x="1349" y="145"/>
                    <a:pt x="1052" y="76"/>
                    <a:pt x="686" y="31"/>
                  </a:cubicBezTo>
                  <a:cubicBezTo>
                    <a:pt x="484" y="12"/>
                    <a:pt x="302" y="1"/>
                    <a:pt x="17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133;p44"/>
            <p:cNvSpPr/>
            <p:nvPr/>
          </p:nvSpPr>
          <p:spPr>
            <a:xfrm>
              <a:off x="7215602" y="2153545"/>
              <a:ext cx="38604" cy="14257"/>
            </a:xfrm>
            <a:custGeom>
              <a:avLst/>
              <a:gdLst/>
              <a:ahLst/>
              <a:cxnLst/>
              <a:rect l="l" t="t" r="r" b="b"/>
              <a:pathLst>
                <a:path w="1121" h="414" extrusionOk="0">
                  <a:moveTo>
                    <a:pt x="1063" y="1"/>
                  </a:moveTo>
                  <a:cubicBezTo>
                    <a:pt x="981" y="1"/>
                    <a:pt x="765" y="54"/>
                    <a:pt x="526" y="136"/>
                  </a:cubicBezTo>
                  <a:cubicBezTo>
                    <a:pt x="229" y="251"/>
                    <a:pt x="0" y="365"/>
                    <a:pt x="12" y="399"/>
                  </a:cubicBezTo>
                  <a:cubicBezTo>
                    <a:pt x="14" y="409"/>
                    <a:pt x="28" y="414"/>
                    <a:pt x="51" y="414"/>
                  </a:cubicBezTo>
                  <a:cubicBezTo>
                    <a:pt x="135" y="414"/>
                    <a:pt x="341" y="354"/>
                    <a:pt x="583" y="273"/>
                  </a:cubicBezTo>
                  <a:cubicBezTo>
                    <a:pt x="881" y="159"/>
                    <a:pt x="1121" y="45"/>
                    <a:pt x="1098" y="11"/>
                  </a:cubicBezTo>
                  <a:cubicBezTo>
                    <a:pt x="1095" y="4"/>
                    <a:pt x="1083" y="1"/>
                    <a:pt x="106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134;p44"/>
            <p:cNvSpPr/>
            <p:nvPr/>
          </p:nvSpPr>
          <p:spPr>
            <a:xfrm>
              <a:off x="7083332" y="2866446"/>
              <a:ext cx="595665" cy="1605889"/>
            </a:xfrm>
            <a:custGeom>
              <a:avLst/>
              <a:gdLst/>
              <a:ahLst/>
              <a:cxnLst/>
              <a:rect l="l" t="t" r="r" b="b"/>
              <a:pathLst>
                <a:path w="17297" h="46632" extrusionOk="0">
                  <a:moveTo>
                    <a:pt x="0" y="1"/>
                  </a:moveTo>
                  <a:lnTo>
                    <a:pt x="663" y="46632"/>
                  </a:lnTo>
                  <a:lnTo>
                    <a:pt x="7294" y="46312"/>
                  </a:lnTo>
                  <a:lnTo>
                    <a:pt x="7625" y="10026"/>
                  </a:lnTo>
                  <a:lnTo>
                    <a:pt x="10369" y="46632"/>
                  </a:lnTo>
                  <a:lnTo>
                    <a:pt x="17297" y="46632"/>
                  </a:lnTo>
                  <a:lnTo>
                    <a:pt x="13547" y="8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135;p44"/>
            <p:cNvSpPr/>
            <p:nvPr/>
          </p:nvSpPr>
          <p:spPr>
            <a:xfrm>
              <a:off x="7100653" y="4450207"/>
              <a:ext cx="239375" cy="54377"/>
            </a:xfrm>
            <a:custGeom>
              <a:avLst/>
              <a:gdLst/>
              <a:ahLst/>
              <a:cxnLst/>
              <a:rect l="l" t="t" r="r" b="b"/>
              <a:pathLst>
                <a:path w="6951" h="1579" extrusionOk="0">
                  <a:moveTo>
                    <a:pt x="6951" y="1"/>
                  </a:moveTo>
                  <a:lnTo>
                    <a:pt x="0" y="424"/>
                  </a:lnTo>
                  <a:lnTo>
                    <a:pt x="0" y="1578"/>
                  </a:lnTo>
                  <a:lnTo>
                    <a:pt x="6859" y="1407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136;p44"/>
            <p:cNvSpPr/>
            <p:nvPr/>
          </p:nvSpPr>
          <p:spPr>
            <a:xfrm>
              <a:off x="7438405" y="4450207"/>
              <a:ext cx="243335" cy="54377"/>
            </a:xfrm>
            <a:custGeom>
              <a:avLst/>
              <a:gdLst/>
              <a:ahLst/>
              <a:cxnLst/>
              <a:rect l="l" t="t" r="r" b="b"/>
              <a:pathLst>
                <a:path w="7066" h="1579" extrusionOk="0">
                  <a:moveTo>
                    <a:pt x="6951" y="1"/>
                  </a:moveTo>
                  <a:lnTo>
                    <a:pt x="1" y="424"/>
                  </a:lnTo>
                  <a:lnTo>
                    <a:pt x="1" y="1578"/>
                  </a:lnTo>
                  <a:lnTo>
                    <a:pt x="7066" y="1316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137;p44"/>
            <p:cNvSpPr/>
            <p:nvPr/>
          </p:nvSpPr>
          <p:spPr>
            <a:xfrm>
              <a:off x="7310061" y="2893616"/>
              <a:ext cx="21696" cy="170913"/>
            </a:xfrm>
            <a:custGeom>
              <a:avLst/>
              <a:gdLst/>
              <a:ahLst/>
              <a:cxnLst/>
              <a:rect l="l" t="t" r="r" b="b"/>
              <a:pathLst>
                <a:path w="630" h="4963" extrusionOk="0">
                  <a:moveTo>
                    <a:pt x="104" y="0"/>
                  </a:moveTo>
                  <a:cubicBezTo>
                    <a:pt x="92" y="263"/>
                    <a:pt x="104" y="515"/>
                    <a:pt x="138" y="778"/>
                  </a:cubicBezTo>
                  <a:cubicBezTo>
                    <a:pt x="172" y="1246"/>
                    <a:pt x="241" y="1910"/>
                    <a:pt x="310" y="2630"/>
                  </a:cubicBezTo>
                  <a:cubicBezTo>
                    <a:pt x="355" y="2996"/>
                    <a:pt x="390" y="3339"/>
                    <a:pt x="424" y="3647"/>
                  </a:cubicBezTo>
                  <a:cubicBezTo>
                    <a:pt x="458" y="3967"/>
                    <a:pt x="515" y="4242"/>
                    <a:pt x="470" y="4470"/>
                  </a:cubicBezTo>
                  <a:cubicBezTo>
                    <a:pt x="447" y="4642"/>
                    <a:pt x="344" y="4802"/>
                    <a:pt x="184" y="4893"/>
                  </a:cubicBezTo>
                  <a:cubicBezTo>
                    <a:pt x="127" y="4916"/>
                    <a:pt x="58" y="4939"/>
                    <a:pt x="1" y="4950"/>
                  </a:cubicBezTo>
                  <a:cubicBezTo>
                    <a:pt x="1" y="4950"/>
                    <a:pt x="30" y="4963"/>
                    <a:pt x="80" y="4963"/>
                  </a:cubicBezTo>
                  <a:cubicBezTo>
                    <a:pt x="113" y="4963"/>
                    <a:pt x="156" y="4957"/>
                    <a:pt x="207" y="4939"/>
                  </a:cubicBezTo>
                  <a:cubicBezTo>
                    <a:pt x="401" y="4859"/>
                    <a:pt x="538" y="4699"/>
                    <a:pt x="573" y="4493"/>
                  </a:cubicBezTo>
                  <a:cubicBezTo>
                    <a:pt x="630" y="4242"/>
                    <a:pt x="584" y="3956"/>
                    <a:pt x="550" y="3636"/>
                  </a:cubicBezTo>
                  <a:cubicBezTo>
                    <a:pt x="515" y="3327"/>
                    <a:pt x="481" y="2984"/>
                    <a:pt x="447" y="2618"/>
                  </a:cubicBezTo>
                  <a:cubicBezTo>
                    <a:pt x="378" y="1887"/>
                    <a:pt x="298" y="1235"/>
                    <a:pt x="230" y="766"/>
                  </a:cubicBezTo>
                  <a:cubicBezTo>
                    <a:pt x="172" y="286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38;p44"/>
            <p:cNvSpPr/>
            <p:nvPr/>
          </p:nvSpPr>
          <p:spPr>
            <a:xfrm>
              <a:off x="7275039" y="2888485"/>
              <a:ext cx="24451" cy="32716"/>
            </a:xfrm>
            <a:custGeom>
              <a:avLst/>
              <a:gdLst/>
              <a:ahLst/>
              <a:cxnLst/>
              <a:rect l="l" t="t" r="r" b="b"/>
              <a:pathLst>
                <a:path w="710" h="950" extrusionOk="0">
                  <a:moveTo>
                    <a:pt x="286" y="1"/>
                  </a:moveTo>
                  <a:cubicBezTo>
                    <a:pt x="275" y="1"/>
                    <a:pt x="183" y="81"/>
                    <a:pt x="80" y="264"/>
                  </a:cubicBezTo>
                  <a:cubicBezTo>
                    <a:pt x="23" y="367"/>
                    <a:pt x="0" y="504"/>
                    <a:pt x="23" y="630"/>
                  </a:cubicBezTo>
                  <a:cubicBezTo>
                    <a:pt x="58" y="801"/>
                    <a:pt x="195" y="938"/>
                    <a:pt x="378" y="950"/>
                  </a:cubicBezTo>
                  <a:cubicBezTo>
                    <a:pt x="469" y="950"/>
                    <a:pt x="561" y="904"/>
                    <a:pt x="618" y="824"/>
                  </a:cubicBezTo>
                  <a:cubicBezTo>
                    <a:pt x="664" y="767"/>
                    <a:pt x="698" y="687"/>
                    <a:pt x="698" y="607"/>
                  </a:cubicBezTo>
                  <a:cubicBezTo>
                    <a:pt x="709" y="481"/>
                    <a:pt x="664" y="344"/>
                    <a:pt x="584" y="252"/>
                  </a:cubicBezTo>
                  <a:cubicBezTo>
                    <a:pt x="456" y="104"/>
                    <a:pt x="358" y="34"/>
                    <a:pt x="336" y="34"/>
                  </a:cubicBezTo>
                  <a:cubicBezTo>
                    <a:pt x="334" y="34"/>
                    <a:pt x="333" y="34"/>
                    <a:pt x="332" y="35"/>
                  </a:cubicBezTo>
                  <a:cubicBezTo>
                    <a:pt x="309" y="58"/>
                    <a:pt x="401" y="149"/>
                    <a:pt x="503" y="309"/>
                  </a:cubicBezTo>
                  <a:cubicBezTo>
                    <a:pt x="561" y="389"/>
                    <a:pt x="584" y="492"/>
                    <a:pt x="572" y="595"/>
                  </a:cubicBezTo>
                  <a:cubicBezTo>
                    <a:pt x="561" y="698"/>
                    <a:pt x="481" y="812"/>
                    <a:pt x="378" y="812"/>
                  </a:cubicBezTo>
                  <a:cubicBezTo>
                    <a:pt x="263" y="790"/>
                    <a:pt x="172" y="710"/>
                    <a:pt x="149" y="595"/>
                  </a:cubicBezTo>
                  <a:cubicBezTo>
                    <a:pt x="126" y="492"/>
                    <a:pt x="138" y="389"/>
                    <a:pt x="172" y="298"/>
                  </a:cubicBezTo>
                  <a:cubicBezTo>
                    <a:pt x="241" y="127"/>
                    <a:pt x="298" y="12"/>
                    <a:pt x="286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39;p44"/>
            <p:cNvSpPr/>
            <p:nvPr/>
          </p:nvSpPr>
          <p:spPr>
            <a:xfrm>
              <a:off x="7214018" y="2968790"/>
              <a:ext cx="4752" cy="1489009"/>
            </a:xfrm>
            <a:custGeom>
              <a:avLst/>
              <a:gdLst/>
              <a:ahLst/>
              <a:cxnLst/>
              <a:rect l="l" t="t" r="r" b="b"/>
              <a:pathLst>
                <a:path w="138" h="43238" extrusionOk="0">
                  <a:moveTo>
                    <a:pt x="69" y="1"/>
                  </a:moveTo>
                  <a:cubicBezTo>
                    <a:pt x="35" y="1"/>
                    <a:pt x="1" y="9684"/>
                    <a:pt x="1" y="21619"/>
                  </a:cubicBezTo>
                  <a:cubicBezTo>
                    <a:pt x="1" y="33554"/>
                    <a:pt x="35" y="43237"/>
                    <a:pt x="81" y="43237"/>
                  </a:cubicBezTo>
                  <a:cubicBezTo>
                    <a:pt x="115" y="43237"/>
                    <a:pt x="138" y="33565"/>
                    <a:pt x="138" y="21619"/>
                  </a:cubicBezTo>
                  <a:cubicBezTo>
                    <a:pt x="138" y="967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40;p44"/>
            <p:cNvSpPr/>
            <p:nvPr/>
          </p:nvSpPr>
          <p:spPr>
            <a:xfrm>
              <a:off x="7469122" y="3019997"/>
              <a:ext cx="85853" cy="1446823"/>
            </a:xfrm>
            <a:custGeom>
              <a:avLst/>
              <a:gdLst/>
              <a:ahLst/>
              <a:cxnLst/>
              <a:rect l="l" t="t" r="r" b="b"/>
              <a:pathLst>
                <a:path w="2493" h="42013" extrusionOk="0">
                  <a:moveTo>
                    <a:pt x="12" y="0"/>
                  </a:moveTo>
                  <a:cubicBezTo>
                    <a:pt x="0" y="34"/>
                    <a:pt x="0" y="69"/>
                    <a:pt x="12" y="114"/>
                  </a:cubicBezTo>
                  <a:lnTo>
                    <a:pt x="12" y="434"/>
                  </a:lnTo>
                  <a:cubicBezTo>
                    <a:pt x="23" y="720"/>
                    <a:pt x="35" y="1132"/>
                    <a:pt x="46" y="1658"/>
                  </a:cubicBezTo>
                  <a:cubicBezTo>
                    <a:pt x="92" y="2721"/>
                    <a:pt x="138" y="4264"/>
                    <a:pt x="229" y="6162"/>
                  </a:cubicBezTo>
                  <a:cubicBezTo>
                    <a:pt x="401" y="9969"/>
                    <a:pt x="675" y="15228"/>
                    <a:pt x="1064" y="21024"/>
                  </a:cubicBezTo>
                  <a:cubicBezTo>
                    <a:pt x="1452" y="26820"/>
                    <a:pt x="1795" y="32056"/>
                    <a:pt x="2047" y="35863"/>
                  </a:cubicBezTo>
                  <a:cubicBezTo>
                    <a:pt x="2184" y="37760"/>
                    <a:pt x="2287" y="39292"/>
                    <a:pt x="2355" y="40367"/>
                  </a:cubicBezTo>
                  <a:cubicBezTo>
                    <a:pt x="2401" y="40893"/>
                    <a:pt x="2424" y="41304"/>
                    <a:pt x="2447" y="41590"/>
                  </a:cubicBezTo>
                  <a:cubicBezTo>
                    <a:pt x="2458" y="41727"/>
                    <a:pt x="2470" y="41830"/>
                    <a:pt x="2481" y="41910"/>
                  </a:cubicBezTo>
                  <a:cubicBezTo>
                    <a:pt x="2481" y="41944"/>
                    <a:pt x="2481" y="41979"/>
                    <a:pt x="2493" y="42013"/>
                  </a:cubicBezTo>
                  <a:cubicBezTo>
                    <a:pt x="2493" y="41979"/>
                    <a:pt x="2493" y="41944"/>
                    <a:pt x="2493" y="41899"/>
                  </a:cubicBezTo>
                  <a:cubicBezTo>
                    <a:pt x="2493" y="41819"/>
                    <a:pt x="2481" y="41716"/>
                    <a:pt x="2481" y="41579"/>
                  </a:cubicBezTo>
                  <a:cubicBezTo>
                    <a:pt x="2470" y="41293"/>
                    <a:pt x="2447" y="40881"/>
                    <a:pt x="2413" y="40355"/>
                  </a:cubicBezTo>
                  <a:cubicBezTo>
                    <a:pt x="2355" y="39292"/>
                    <a:pt x="2264" y="37749"/>
                    <a:pt x="2150" y="35863"/>
                  </a:cubicBezTo>
                  <a:cubicBezTo>
                    <a:pt x="1910" y="32056"/>
                    <a:pt x="1567" y="26808"/>
                    <a:pt x="1201" y="21012"/>
                  </a:cubicBezTo>
                  <a:cubicBezTo>
                    <a:pt x="835" y="15216"/>
                    <a:pt x="526" y="9957"/>
                    <a:pt x="332" y="6162"/>
                  </a:cubicBezTo>
                  <a:cubicBezTo>
                    <a:pt x="241" y="4264"/>
                    <a:pt x="161" y="2721"/>
                    <a:pt x="103" y="1658"/>
                  </a:cubicBezTo>
                  <a:cubicBezTo>
                    <a:pt x="81" y="1132"/>
                    <a:pt x="58" y="720"/>
                    <a:pt x="46" y="434"/>
                  </a:cubicBezTo>
                  <a:cubicBezTo>
                    <a:pt x="35" y="297"/>
                    <a:pt x="23" y="194"/>
                    <a:pt x="23" y="114"/>
                  </a:cubicBezTo>
                  <a:cubicBezTo>
                    <a:pt x="23" y="69"/>
                    <a:pt x="12" y="34"/>
                    <a:pt x="1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875;p44"/>
          <p:cNvGrpSpPr/>
          <p:nvPr/>
        </p:nvGrpSpPr>
        <p:grpSpPr>
          <a:xfrm>
            <a:off x="635850" y="1677879"/>
            <a:ext cx="3899643" cy="1518373"/>
            <a:chOff x="635850" y="549425"/>
            <a:chExt cx="3899643" cy="1518373"/>
          </a:xfrm>
        </p:grpSpPr>
        <p:sp>
          <p:nvSpPr>
            <p:cNvPr id="254" name="Google Shape;2876;p44"/>
            <p:cNvSpPr/>
            <p:nvPr/>
          </p:nvSpPr>
          <p:spPr>
            <a:xfrm>
              <a:off x="635850" y="677325"/>
              <a:ext cx="3742062" cy="1390473"/>
            </a:xfrm>
            <a:custGeom>
              <a:avLst/>
              <a:gdLst/>
              <a:ahLst/>
              <a:cxnLst/>
              <a:rect l="l" t="t" r="r" b="b"/>
              <a:pathLst>
                <a:path w="69455" h="46508" extrusionOk="0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877;p44"/>
            <p:cNvSpPr/>
            <p:nvPr/>
          </p:nvSpPr>
          <p:spPr>
            <a:xfrm>
              <a:off x="722475" y="549425"/>
              <a:ext cx="3800400" cy="1390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878;p44"/>
            <p:cNvSpPr/>
            <p:nvPr/>
          </p:nvSpPr>
          <p:spPr>
            <a:xfrm>
              <a:off x="916799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879;p44"/>
            <p:cNvSpPr/>
            <p:nvPr/>
          </p:nvSpPr>
          <p:spPr>
            <a:xfrm>
              <a:off x="1047324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8" name="Google Shape;2880;p44"/>
            <p:cNvCxnSpPr/>
            <p:nvPr/>
          </p:nvCxnSpPr>
          <p:spPr>
            <a:xfrm>
              <a:off x="722493" y="808936"/>
              <a:ext cx="3813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Google Shape;2881;p44"/>
            <p:cNvSpPr/>
            <p:nvPr/>
          </p:nvSpPr>
          <p:spPr>
            <a:xfrm>
              <a:off x="1177844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883;p44"/>
          <p:cNvSpPr txBox="1">
            <a:spLocks/>
          </p:cNvSpPr>
          <p:nvPr/>
        </p:nvSpPr>
        <p:spPr>
          <a:xfrm>
            <a:off x="859675" y="1956356"/>
            <a:ext cx="3896100" cy="982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dirty="0" smtClean="0">
                <a:solidFill>
                  <a:schemeClr val="tx1"/>
                </a:solidFill>
                <a:latin typeface="Teko" panose="020B0604020202020204" charset="0"/>
                <a:cs typeface="Teko" panose="020B0604020202020204" charset="0"/>
              </a:rPr>
              <a:t>TERIMA KASIH</a:t>
            </a:r>
            <a:endParaRPr lang="en-US" sz="6600" dirty="0">
              <a:solidFill>
                <a:schemeClr val="tx1"/>
              </a:solidFill>
              <a:latin typeface="Teko" panose="020B0604020202020204" charset="0"/>
              <a:cs typeface="Tek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84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41"/>
          <p:cNvSpPr/>
          <p:nvPr/>
        </p:nvSpPr>
        <p:spPr>
          <a:xfrm>
            <a:off x="4300350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1"/>
                </a:solidFill>
                <a:latin typeface="DM Serif Display" pitchFamily="2" charset="0"/>
              </a:rPr>
              <a:t>02</a:t>
            </a:r>
            <a:endParaRPr sz="24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cxnSp>
        <p:nvCxnSpPr>
          <p:cNvPr id="2439" name="Google Shape;2439;p41"/>
          <p:cNvCxnSpPr/>
          <p:nvPr/>
        </p:nvCxnSpPr>
        <p:spPr>
          <a:xfrm rot="10800000">
            <a:off x="4572000" y="1665069"/>
            <a:ext cx="0" cy="543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0" name="Google Shape;2440;p41"/>
          <p:cNvSpPr txBox="1">
            <a:spLocks noGrp="1"/>
          </p:cNvSpPr>
          <p:nvPr>
            <p:ph type="title" idx="6"/>
          </p:nvPr>
        </p:nvSpPr>
        <p:spPr>
          <a:xfrm>
            <a:off x="2710523" y="294993"/>
            <a:ext cx="5803277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APA ITU SISTEM PENDUKUNG KEPUTUSAN?</a:t>
            </a:r>
            <a:endParaRPr dirty="0"/>
          </a:p>
        </p:txBody>
      </p:sp>
      <p:sp>
        <p:nvSpPr>
          <p:cNvPr id="2441" name="Google Shape;2441;p41"/>
          <p:cNvSpPr txBox="1">
            <a:spLocks noGrp="1"/>
          </p:cNvSpPr>
          <p:nvPr>
            <p:ph type="ctrTitle" idx="3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MORTON</a:t>
            </a:r>
            <a:endParaRPr dirty="0"/>
          </a:p>
        </p:txBody>
      </p:sp>
      <p:sp>
        <p:nvSpPr>
          <p:cNvPr id="2442" name="Google Shape;2442;p41"/>
          <p:cNvSpPr txBox="1">
            <a:spLocks noGrp="1"/>
          </p:cNvSpPr>
          <p:nvPr>
            <p:ph type="subTitle" idx="1"/>
          </p:nvPr>
        </p:nvSpPr>
        <p:spPr>
          <a:xfrm>
            <a:off x="892523" y="2983570"/>
            <a:ext cx="18180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/>
            <a:r>
              <a:rPr lang="en-US" dirty="0" smtClean="0"/>
              <a:t>Sistem informasi </a:t>
            </a:r>
            <a:r>
              <a:rPr lang="en-US" dirty="0" err="1"/>
              <a:t>interaktif</a:t>
            </a:r>
            <a:r>
              <a:rPr lang="en-US" dirty="0"/>
              <a:t> yang </a:t>
            </a:r>
            <a:r>
              <a:rPr lang="en-US" dirty="0" err="1"/>
              <a:t>menyediakan</a:t>
            </a:r>
            <a:r>
              <a:rPr lang="en-US" dirty="0"/>
              <a:t> informasi, </a:t>
            </a:r>
            <a:r>
              <a:rPr lang="en-US" dirty="0" err="1"/>
              <a:t>pemodelan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pemanipulasian</a:t>
            </a:r>
            <a:r>
              <a:rPr lang="en-US" dirty="0"/>
              <a:t> data.</a:t>
            </a:r>
            <a:endParaRPr dirty="0"/>
          </a:p>
        </p:txBody>
      </p:sp>
      <p:sp>
        <p:nvSpPr>
          <p:cNvPr id="2443" name="Google Shape;2443;p41"/>
          <p:cNvSpPr txBox="1">
            <a:spLocks noGrp="1"/>
          </p:cNvSpPr>
          <p:nvPr>
            <p:ph type="subTitle" idx="2"/>
          </p:nvPr>
        </p:nvSpPr>
        <p:spPr>
          <a:xfrm>
            <a:off x="3560725" y="2983570"/>
            <a:ext cx="20226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/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berbasis</a:t>
            </a:r>
            <a:r>
              <a:rPr lang="en-US" dirty="0"/>
              <a:t> computer yang </a:t>
            </a:r>
            <a:r>
              <a:rPr lang="en-US" dirty="0" err="1"/>
              <a:t>ditujukan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pengambil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memanfaatkan</a:t>
            </a:r>
            <a:r>
              <a:rPr lang="en-US" dirty="0"/>
              <a:t> data </a:t>
            </a:r>
            <a:r>
              <a:rPr lang="en-US" dirty="0" err="1"/>
              <a:t>dan</a:t>
            </a:r>
            <a:r>
              <a:rPr lang="en-US" dirty="0"/>
              <a:t> model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persoalan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terstruktur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444" name="Google Shape;2444;p41"/>
          <p:cNvSpPr txBox="1">
            <a:spLocks noGrp="1"/>
          </p:cNvSpPr>
          <p:nvPr>
            <p:ph type="ctrTitle"/>
          </p:nvPr>
        </p:nvSpPr>
        <p:spPr>
          <a:xfrm>
            <a:off x="1071923" y="2372550"/>
            <a:ext cx="1459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ALTER</a:t>
            </a:r>
            <a:endParaRPr dirty="0"/>
          </a:p>
        </p:txBody>
      </p:sp>
      <p:sp>
        <p:nvSpPr>
          <p:cNvPr id="2445" name="Google Shape;2445;p41"/>
          <p:cNvSpPr txBox="1">
            <a:spLocks noGrp="1"/>
          </p:cNvSpPr>
          <p:nvPr>
            <p:ph type="subTitle" idx="4"/>
          </p:nvPr>
        </p:nvSpPr>
        <p:spPr>
          <a:xfrm>
            <a:off x="6460800" y="2983570"/>
            <a:ext cx="18180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/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dimaksudkan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para </a:t>
            </a:r>
            <a:r>
              <a:rPr lang="en-US" dirty="0" err="1"/>
              <a:t>pengambil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manajerial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situasi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semiterstruktur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446" name="Google Shape;2446;p41"/>
          <p:cNvSpPr txBox="1">
            <a:spLocks noGrp="1"/>
          </p:cNvSpPr>
          <p:nvPr>
            <p:ph type="ctrTitle" idx="5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TURBAN</a:t>
            </a:r>
            <a:endParaRPr dirty="0"/>
          </a:p>
        </p:txBody>
      </p:sp>
      <p:sp>
        <p:nvSpPr>
          <p:cNvPr id="2447" name="Google Shape;2447;p41"/>
          <p:cNvSpPr/>
          <p:nvPr/>
        </p:nvSpPr>
        <p:spPr>
          <a:xfrm>
            <a:off x="1532025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1"/>
                </a:solidFill>
                <a:latin typeface="DM Serif Display" pitchFamily="2" charset="0"/>
              </a:rPr>
              <a:t>01</a:t>
            </a:r>
            <a:endParaRPr sz="24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cxnSp>
        <p:nvCxnSpPr>
          <p:cNvPr id="2448" name="Google Shape;2448;p41"/>
          <p:cNvCxnSpPr/>
          <p:nvPr/>
        </p:nvCxnSpPr>
        <p:spPr>
          <a:xfrm rot="10800000">
            <a:off x="1803675" y="1665069"/>
            <a:ext cx="0" cy="543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9" name="Google Shape;2449;p41"/>
          <p:cNvSpPr/>
          <p:nvPr/>
        </p:nvSpPr>
        <p:spPr>
          <a:xfrm>
            <a:off x="7098100" y="1291175"/>
            <a:ext cx="543300" cy="54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1"/>
                </a:solidFill>
                <a:latin typeface="DM Serif Display" pitchFamily="2" charset="0"/>
              </a:rPr>
              <a:t>03</a:t>
            </a:r>
            <a:endParaRPr sz="24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cxnSp>
        <p:nvCxnSpPr>
          <p:cNvPr id="2450" name="Google Shape;2450;p41"/>
          <p:cNvCxnSpPr/>
          <p:nvPr/>
        </p:nvCxnSpPr>
        <p:spPr>
          <a:xfrm rot="10800000">
            <a:off x="7369750" y="1665069"/>
            <a:ext cx="0" cy="543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37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KARAKTERISTIK</a:t>
            </a:r>
            <a:endParaRPr dirty="0"/>
          </a:p>
        </p:txBody>
      </p:sp>
      <p:sp>
        <p:nvSpPr>
          <p:cNvPr id="2127" name="Google Shape;2127;p37"/>
          <p:cNvSpPr txBox="1">
            <a:spLocks noGrp="1"/>
          </p:cNvSpPr>
          <p:nvPr>
            <p:ph type="subTitle" idx="1"/>
          </p:nvPr>
        </p:nvSpPr>
        <p:spPr>
          <a:xfrm>
            <a:off x="877500" y="1948306"/>
            <a:ext cx="1818000" cy="921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/>
            <a:r>
              <a:rPr lang="en-US" dirty="0" err="1" smtClean="0"/>
              <a:t>Mendukung</a:t>
            </a:r>
            <a:r>
              <a:rPr lang="en-US" dirty="0" smtClean="0"/>
              <a:t>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menitikberatkan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management </a:t>
            </a:r>
            <a:r>
              <a:rPr lang="en-US" dirty="0"/>
              <a:t>by </a:t>
            </a:r>
            <a:r>
              <a:rPr lang="en-US" dirty="0" smtClean="0"/>
              <a:t>perception</a:t>
            </a:r>
            <a:endParaRPr dirty="0"/>
          </a:p>
        </p:txBody>
      </p:sp>
      <p:sp>
        <p:nvSpPr>
          <p:cNvPr id="2128" name="Google Shape;2128;p37"/>
          <p:cNvSpPr txBox="1">
            <a:spLocks noGrp="1"/>
          </p:cNvSpPr>
          <p:nvPr>
            <p:ph type="subTitle" idx="2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</a:t>
            </a:r>
            <a:r>
              <a:rPr lang="en" dirty="0" smtClean="0"/>
              <a:t>danya manusia dan mesin. </a:t>
            </a:r>
            <a:r>
              <a:rPr lang="en-US" dirty="0" smtClean="0"/>
              <a:t>M</a:t>
            </a:r>
            <a:r>
              <a:rPr lang="en" dirty="0" smtClean="0"/>
              <a:t>anusia memgang control</a:t>
            </a:r>
            <a:endParaRPr dirty="0"/>
          </a:p>
        </p:txBody>
      </p:sp>
      <p:sp>
        <p:nvSpPr>
          <p:cNvPr id="2129" name="Google Shape;2129;p37"/>
          <p:cNvSpPr txBox="1">
            <a:spLocks noGrp="1"/>
          </p:cNvSpPr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Mendukung</a:t>
            </a:r>
            <a:endParaRPr dirty="0"/>
          </a:p>
        </p:txBody>
      </p:sp>
      <p:sp>
        <p:nvSpPr>
          <p:cNvPr id="2130" name="Google Shape;2130;p37"/>
          <p:cNvSpPr txBox="1">
            <a:spLocks noGrp="1"/>
          </p:cNvSpPr>
          <p:nvPr>
            <p:ph type="ctrTitle" idx="3"/>
          </p:nvPr>
        </p:nvSpPr>
        <p:spPr>
          <a:xfrm>
            <a:off x="4217536" y="1639707"/>
            <a:ext cx="12708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User</a:t>
            </a:r>
            <a:endParaRPr dirty="0"/>
          </a:p>
        </p:txBody>
      </p:sp>
      <p:sp>
        <p:nvSpPr>
          <p:cNvPr id="2131" name="Google Shape;2131;p37"/>
          <p:cNvSpPr txBox="1">
            <a:spLocks noGrp="1"/>
          </p:cNvSpPr>
          <p:nvPr>
            <p:ph type="subTitle" idx="4"/>
          </p:nvPr>
        </p:nvSpPr>
        <p:spPr>
          <a:xfrm>
            <a:off x="6367358" y="1955215"/>
            <a:ext cx="1925700" cy="81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/>
            <a:r>
              <a:rPr lang="en-US" dirty="0" err="1" smtClean="0"/>
              <a:t>Terstruktur</a:t>
            </a:r>
            <a:r>
              <a:rPr lang="en-US" dirty="0" smtClean="0"/>
              <a:t>, semi </a:t>
            </a:r>
            <a:r>
              <a:rPr lang="en-US" dirty="0" err="1" smtClean="0"/>
              <a:t>terstruktur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terstruktur</a:t>
            </a:r>
            <a:endParaRPr lang="en-US" dirty="0"/>
          </a:p>
        </p:txBody>
      </p:sp>
      <p:sp>
        <p:nvSpPr>
          <p:cNvPr id="2132" name="Google Shape;2132;p37"/>
          <p:cNvSpPr txBox="1">
            <a:spLocks noGrp="1"/>
          </p:cNvSpPr>
          <p:nvPr>
            <p:ph type="ctrTitle" idx="5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Masalah</a:t>
            </a:r>
            <a:endParaRPr dirty="0"/>
          </a:p>
        </p:txBody>
      </p:sp>
      <p:sp>
        <p:nvSpPr>
          <p:cNvPr id="2133" name="Google Shape;2133;p37"/>
          <p:cNvSpPr txBox="1">
            <a:spLocks noGrp="1"/>
          </p:cNvSpPr>
          <p:nvPr>
            <p:ph type="subTitle" idx="6"/>
          </p:nvPr>
        </p:nvSpPr>
        <p:spPr>
          <a:xfrm>
            <a:off x="783771" y="3509275"/>
            <a:ext cx="191172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/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 dialog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 smtClean="0"/>
              <a:t>memperoleh</a:t>
            </a:r>
            <a:r>
              <a:rPr lang="en-US" dirty="0" smtClean="0"/>
              <a:t> informasi</a:t>
            </a:r>
            <a:endParaRPr dirty="0"/>
          </a:p>
        </p:txBody>
      </p:sp>
      <p:sp>
        <p:nvSpPr>
          <p:cNvPr id="2134" name="Google Shape;2134;p37"/>
          <p:cNvSpPr txBox="1">
            <a:spLocks noGrp="1"/>
          </p:cNvSpPr>
          <p:nvPr>
            <p:ph type="subTitle" idx="7"/>
          </p:nvPr>
        </p:nvSpPr>
        <p:spPr>
          <a:xfrm>
            <a:off x="3512536" y="3519167"/>
            <a:ext cx="197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/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 smtClean="0"/>
              <a:t>subsistem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 smtClean="0"/>
              <a:t>terintegrasi</a:t>
            </a:r>
            <a:r>
              <a:rPr lang="en-US" dirty="0" smtClean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kesatuan</a:t>
            </a:r>
            <a:r>
              <a:rPr lang="en-US" dirty="0"/>
              <a:t> item</a:t>
            </a:r>
            <a:endParaRPr dirty="0"/>
          </a:p>
        </p:txBody>
      </p:sp>
      <p:sp>
        <p:nvSpPr>
          <p:cNvPr id="2135" name="Google Shape;2135;p37"/>
          <p:cNvSpPr txBox="1">
            <a:spLocks noGrp="1"/>
          </p:cNvSpPr>
          <p:nvPr>
            <p:ph type="ctrTitle" idx="8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Kapasitas</a:t>
            </a:r>
            <a:endParaRPr dirty="0"/>
          </a:p>
        </p:txBody>
      </p:sp>
      <p:sp>
        <p:nvSpPr>
          <p:cNvPr id="2136" name="Google Shape;2136;p37"/>
          <p:cNvSpPr txBox="1">
            <a:spLocks noGrp="1"/>
          </p:cNvSpPr>
          <p:nvPr>
            <p:ph type="ctrTitle" idx="9"/>
          </p:nvPr>
        </p:nvSpPr>
        <p:spPr>
          <a:xfrm>
            <a:off x="4040522" y="3194621"/>
            <a:ext cx="1447814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Terintegrasi</a:t>
            </a:r>
            <a:endParaRPr dirty="0"/>
          </a:p>
        </p:txBody>
      </p:sp>
      <p:sp>
        <p:nvSpPr>
          <p:cNvPr id="2137" name="Google Shape;2137;p37"/>
          <p:cNvSpPr txBox="1">
            <a:spLocks noGrp="1"/>
          </p:cNvSpPr>
          <p:nvPr>
            <p:ph type="subTitle" idx="13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/>
            <a:r>
              <a:rPr lang="en-US" dirty="0" err="1" smtClean="0"/>
              <a:t>Membutuhkan</a:t>
            </a:r>
            <a:r>
              <a:rPr lang="en-US" dirty="0" smtClean="0"/>
              <a:t>  </a:t>
            </a:r>
            <a:r>
              <a:rPr lang="en-US" dirty="0" err="1" smtClean="0"/>
              <a:t>struktur</a:t>
            </a:r>
            <a:r>
              <a:rPr lang="en-US" dirty="0" smtClean="0"/>
              <a:t> data </a:t>
            </a:r>
            <a:r>
              <a:rPr lang="en-US" dirty="0" err="1" smtClean="0"/>
              <a:t>komprehensif</a:t>
            </a:r>
            <a:r>
              <a:rPr lang="en-US" dirty="0" smtClean="0"/>
              <a:t> yang </a:t>
            </a:r>
            <a:r>
              <a:rPr lang="en-US" dirty="0" err="1" smtClean="0"/>
              <a:t>melayani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/>
              <a:t> </a:t>
            </a:r>
            <a:r>
              <a:rPr lang="en-US" dirty="0" smtClean="0"/>
              <a:t>informasi</a:t>
            </a:r>
            <a:endParaRPr lang="en-US" dirty="0"/>
          </a:p>
        </p:txBody>
      </p:sp>
      <p:sp>
        <p:nvSpPr>
          <p:cNvPr id="2138" name="Google Shape;2138;p37"/>
          <p:cNvSpPr txBox="1">
            <a:spLocks noGrp="1"/>
          </p:cNvSpPr>
          <p:nvPr>
            <p:ph type="ctrTitle" idx="14"/>
          </p:nvPr>
        </p:nvSpPr>
        <p:spPr>
          <a:xfrm>
            <a:off x="6889483" y="3194621"/>
            <a:ext cx="140357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Struktur Data</a:t>
            </a:r>
            <a:endParaRPr dirty="0"/>
          </a:p>
        </p:txBody>
      </p:sp>
      <p:sp>
        <p:nvSpPr>
          <p:cNvPr id="2139" name="Google Shape;2139;p37"/>
          <p:cNvSpPr/>
          <p:nvPr/>
        </p:nvSpPr>
        <p:spPr>
          <a:xfrm>
            <a:off x="913175" y="1475232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37"/>
          <p:cNvSpPr/>
          <p:nvPr/>
        </p:nvSpPr>
        <p:spPr>
          <a:xfrm>
            <a:off x="913175" y="3034729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37"/>
          <p:cNvSpPr/>
          <p:nvPr/>
        </p:nvSpPr>
        <p:spPr>
          <a:xfrm>
            <a:off x="3699836" y="1475232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37"/>
          <p:cNvSpPr/>
          <p:nvPr/>
        </p:nvSpPr>
        <p:spPr>
          <a:xfrm>
            <a:off x="3699836" y="3034729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37"/>
          <p:cNvSpPr/>
          <p:nvPr/>
        </p:nvSpPr>
        <p:spPr>
          <a:xfrm>
            <a:off x="6452788" y="1475232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37"/>
          <p:cNvSpPr/>
          <p:nvPr/>
        </p:nvSpPr>
        <p:spPr>
          <a:xfrm>
            <a:off x="6452788" y="3034729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37"/>
          <p:cNvSpPr txBox="1">
            <a:spLocks noGrp="1"/>
          </p:cNvSpPr>
          <p:nvPr>
            <p:ph type="ctrTitle"/>
          </p:nvPr>
        </p:nvSpPr>
        <p:spPr>
          <a:xfrm>
            <a:off x="906175" y="1475232"/>
            <a:ext cx="384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01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ctrTitle"/>
          </p:nvPr>
        </p:nvSpPr>
        <p:spPr>
          <a:xfrm>
            <a:off x="3703336" y="1475232"/>
            <a:ext cx="4437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02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ctrTitle"/>
          </p:nvPr>
        </p:nvSpPr>
        <p:spPr>
          <a:xfrm>
            <a:off x="6445783" y="1475232"/>
            <a:ext cx="4437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03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ctrTitle"/>
          </p:nvPr>
        </p:nvSpPr>
        <p:spPr>
          <a:xfrm>
            <a:off x="906175" y="3034729"/>
            <a:ext cx="4437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04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ctrTitle"/>
          </p:nvPr>
        </p:nvSpPr>
        <p:spPr>
          <a:xfrm>
            <a:off x="3703336" y="3034729"/>
            <a:ext cx="4437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05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ctrTitle"/>
          </p:nvPr>
        </p:nvSpPr>
        <p:spPr>
          <a:xfrm>
            <a:off x="6445783" y="3034729"/>
            <a:ext cx="4437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06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7" name="Google Shape;2126;p37"/>
          <p:cNvSpPr txBox="1">
            <a:spLocks/>
          </p:cNvSpPr>
          <p:nvPr/>
        </p:nvSpPr>
        <p:spPr>
          <a:xfrm>
            <a:off x="4336000" y="753860"/>
            <a:ext cx="4177800" cy="3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1600" dirty="0" smtClean="0"/>
              <a:t>SISTEM PENDUKUNG KEPUTUSAN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744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35"/>
          <p:cNvSpPr txBox="1">
            <a:spLocks noGrp="1"/>
          </p:cNvSpPr>
          <p:nvPr>
            <p:ph type="title"/>
          </p:nvPr>
        </p:nvSpPr>
        <p:spPr>
          <a:xfrm>
            <a:off x="6066350" y="295000"/>
            <a:ext cx="24474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TAHAPAN</a:t>
            </a:r>
            <a:endParaRPr dirty="0"/>
          </a:p>
        </p:txBody>
      </p:sp>
      <p:cxnSp>
        <p:nvCxnSpPr>
          <p:cNvPr id="1734" name="Google Shape;1734;p35"/>
          <p:cNvCxnSpPr/>
          <p:nvPr/>
        </p:nvCxnSpPr>
        <p:spPr>
          <a:xfrm>
            <a:off x="4001064" y="1213925"/>
            <a:ext cx="1137600" cy="74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5" name="Google Shape;1735;p35"/>
          <p:cNvCxnSpPr/>
          <p:nvPr/>
        </p:nvCxnSpPr>
        <p:spPr>
          <a:xfrm flipH="1">
            <a:off x="4123425" y="2356400"/>
            <a:ext cx="1076400" cy="1010700"/>
          </a:xfrm>
          <a:prstGeom prst="bentConnector3">
            <a:avLst>
              <a:gd name="adj1" fmla="val 5785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6" name="Google Shape;1736;p35"/>
          <p:cNvCxnSpPr/>
          <p:nvPr/>
        </p:nvCxnSpPr>
        <p:spPr>
          <a:xfrm>
            <a:off x="4099325" y="3767725"/>
            <a:ext cx="1044300" cy="649200"/>
          </a:xfrm>
          <a:prstGeom prst="bentConnector3">
            <a:avLst>
              <a:gd name="adj1" fmla="val 457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7" name="Google Shape;1737;p35"/>
          <p:cNvSpPr/>
          <p:nvPr/>
        </p:nvSpPr>
        <p:spPr>
          <a:xfrm>
            <a:off x="5005750" y="3122098"/>
            <a:ext cx="2660700" cy="15999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35"/>
          <p:cNvSpPr/>
          <p:nvPr/>
        </p:nvSpPr>
        <p:spPr>
          <a:xfrm>
            <a:off x="5005750" y="1280783"/>
            <a:ext cx="2660700" cy="15999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35"/>
          <p:cNvSpPr/>
          <p:nvPr/>
        </p:nvSpPr>
        <p:spPr>
          <a:xfrm>
            <a:off x="1234725" y="2721950"/>
            <a:ext cx="2793600" cy="15999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35"/>
          <p:cNvSpPr/>
          <p:nvPr/>
        </p:nvSpPr>
        <p:spPr>
          <a:xfrm>
            <a:off x="1234725" y="867100"/>
            <a:ext cx="2793600" cy="15999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35"/>
          <p:cNvSpPr/>
          <p:nvPr/>
        </p:nvSpPr>
        <p:spPr>
          <a:xfrm>
            <a:off x="1329825" y="2623763"/>
            <a:ext cx="2793600" cy="1599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35"/>
          <p:cNvSpPr/>
          <p:nvPr/>
        </p:nvSpPr>
        <p:spPr>
          <a:xfrm>
            <a:off x="5138664" y="2997190"/>
            <a:ext cx="2660700" cy="1599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35"/>
          <p:cNvSpPr/>
          <p:nvPr/>
        </p:nvSpPr>
        <p:spPr>
          <a:xfrm>
            <a:off x="1329825" y="782450"/>
            <a:ext cx="2793600" cy="1599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35"/>
          <p:cNvSpPr/>
          <p:nvPr/>
        </p:nvSpPr>
        <p:spPr>
          <a:xfrm>
            <a:off x="5138664" y="1155875"/>
            <a:ext cx="2660700" cy="1599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35"/>
          <p:cNvSpPr txBox="1">
            <a:spLocks noGrp="1"/>
          </p:cNvSpPr>
          <p:nvPr>
            <p:ph type="ctrTitle" idx="4294967295"/>
          </p:nvPr>
        </p:nvSpPr>
        <p:spPr>
          <a:xfrm>
            <a:off x="5559874" y="1385812"/>
            <a:ext cx="15690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Desain</a:t>
            </a:r>
            <a:endParaRPr sz="3000" dirty="0"/>
          </a:p>
        </p:txBody>
      </p:sp>
      <p:sp>
        <p:nvSpPr>
          <p:cNvPr id="1746" name="Google Shape;1746;p35"/>
          <p:cNvSpPr txBox="1">
            <a:spLocks noGrp="1"/>
          </p:cNvSpPr>
          <p:nvPr>
            <p:ph type="ctrTitle" idx="4294967295"/>
          </p:nvPr>
        </p:nvSpPr>
        <p:spPr>
          <a:xfrm>
            <a:off x="2135613" y="1008016"/>
            <a:ext cx="18180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Intelegensi</a:t>
            </a:r>
            <a:endParaRPr sz="3000" dirty="0"/>
          </a:p>
        </p:txBody>
      </p:sp>
      <p:sp>
        <p:nvSpPr>
          <p:cNvPr id="1747" name="Google Shape;1747;p35"/>
          <p:cNvSpPr txBox="1">
            <a:spLocks noGrp="1"/>
          </p:cNvSpPr>
          <p:nvPr>
            <p:ph type="subTitle" idx="4294967295"/>
          </p:nvPr>
        </p:nvSpPr>
        <p:spPr>
          <a:xfrm>
            <a:off x="1590569" y="3078457"/>
            <a:ext cx="2363044" cy="946200"/>
          </a:xfrm>
          <a:prstGeom prst="rect">
            <a:avLst/>
          </a:prstGeom>
        </p:spPr>
        <p:txBody>
          <a:bodyPr spcFirstLastPara="1" wrap="square" lIns="0" tIns="180000" rIns="0" bIns="0" anchor="b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</a:rPr>
              <a:t>M</a:t>
            </a:r>
            <a:r>
              <a:rPr lang="en" sz="1400" dirty="0" smtClean="0">
                <a:solidFill>
                  <a:schemeClr val="lt1"/>
                </a:solidFill>
              </a:rPr>
              <a:t>embuat keputusan yang nyata dan mengambil komitmen untuk mengikuti tindakan tertentu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748" name="Google Shape;1748;p35"/>
          <p:cNvSpPr txBox="1">
            <a:spLocks noGrp="1"/>
          </p:cNvSpPr>
          <p:nvPr>
            <p:ph type="subTitle" idx="4294967295"/>
          </p:nvPr>
        </p:nvSpPr>
        <p:spPr>
          <a:xfrm>
            <a:off x="1590569" y="1367276"/>
            <a:ext cx="2294944" cy="819600"/>
          </a:xfrm>
          <a:prstGeom prst="rect">
            <a:avLst/>
          </a:prstGeom>
        </p:spPr>
        <p:txBody>
          <a:bodyPr spcFirstLastPara="1" wrap="square" lIns="0" tIns="180000" rIns="0" bIns="0" anchor="b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Scanning (pemindaian) lingkungan dan identifikasi peluang masalah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749" name="Google Shape;1749;p35"/>
          <p:cNvSpPr txBox="1">
            <a:spLocks noGrp="1"/>
          </p:cNvSpPr>
          <p:nvPr>
            <p:ph type="subTitle" idx="4294967295"/>
          </p:nvPr>
        </p:nvSpPr>
        <p:spPr>
          <a:xfrm>
            <a:off x="5234374" y="1735336"/>
            <a:ext cx="2347198" cy="819600"/>
          </a:xfrm>
          <a:prstGeom prst="rect">
            <a:avLst/>
          </a:prstGeom>
        </p:spPr>
        <p:txBody>
          <a:bodyPr spcFirstLastPara="1" wrap="square" lIns="0" tIns="180000" rIns="0" bIns="0" anchor="b" anchorCtr="0">
            <a:normAutofit fontScale="925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</a:rPr>
              <a:t>P</a:t>
            </a:r>
            <a:r>
              <a:rPr lang="en" sz="1400" dirty="0" smtClean="0">
                <a:solidFill>
                  <a:schemeClr val="lt1"/>
                </a:solidFill>
              </a:rPr>
              <a:t>enemuan atau mengembangkan dan menganalisis tindakan yang mungkin untuk dilakukan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750" name="Google Shape;1750;p35"/>
          <p:cNvSpPr txBox="1">
            <a:spLocks noGrp="1"/>
          </p:cNvSpPr>
          <p:nvPr>
            <p:ph type="subTitle" idx="4294967295"/>
          </p:nvPr>
        </p:nvSpPr>
        <p:spPr>
          <a:xfrm>
            <a:off x="5234374" y="3572131"/>
            <a:ext cx="2347198" cy="821542"/>
          </a:xfrm>
          <a:prstGeom prst="rect">
            <a:avLst/>
          </a:prstGeom>
        </p:spPr>
        <p:txBody>
          <a:bodyPr spcFirstLastPara="1" wrap="square" lIns="0" tIns="180000" rIns="0" bIns="0" anchor="b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</a:rPr>
              <a:t>M</a:t>
            </a:r>
            <a:r>
              <a:rPr lang="en" sz="1400" dirty="0" smtClean="0">
                <a:solidFill>
                  <a:schemeClr val="lt1"/>
                </a:solidFill>
              </a:rPr>
              <a:t>embuat solusi yang direkomendasikan bisa bekerja, terlepas dari sistem komputer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751" name="Google Shape;1751;p35"/>
          <p:cNvSpPr txBox="1">
            <a:spLocks noGrp="1"/>
          </p:cNvSpPr>
          <p:nvPr>
            <p:ph type="ctrTitle" idx="4294967295"/>
          </p:nvPr>
        </p:nvSpPr>
        <p:spPr>
          <a:xfrm>
            <a:off x="2135613" y="2847395"/>
            <a:ext cx="18180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Pilihan</a:t>
            </a:r>
            <a:endParaRPr sz="3000" dirty="0"/>
          </a:p>
        </p:txBody>
      </p:sp>
      <p:sp>
        <p:nvSpPr>
          <p:cNvPr id="1752" name="Google Shape;1752;p35"/>
          <p:cNvSpPr txBox="1">
            <a:spLocks noGrp="1"/>
          </p:cNvSpPr>
          <p:nvPr>
            <p:ph type="ctrTitle" idx="4294967295"/>
          </p:nvPr>
        </p:nvSpPr>
        <p:spPr>
          <a:xfrm>
            <a:off x="5378974" y="3228570"/>
            <a:ext cx="1749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Implementasi</a:t>
            </a:r>
            <a:endParaRPr sz="3000" dirty="0"/>
          </a:p>
        </p:txBody>
      </p:sp>
      <p:sp>
        <p:nvSpPr>
          <p:cNvPr id="1753" name="Google Shape;1753;p35"/>
          <p:cNvSpPr/>
          <p:nvPr/>
        </p:nvSpPr>
        <p:spPr>
          <a:xfrm>
            <a:off x="1590569" y="1100325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35"/>
          <p:cNvSpPr/>
          <p:nvPr/>
        </p:nvSpPr>
        <p:spPr>
          <a:xfrm>
            <a:off x="1590575" y="2937675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35"/>
          <p:cNvSpPr/>
          <p:nvPr/>
        </p:nvSpPr>
        <p:spPr>
          <a:xfrm>
            <a:off x="7196672" y="1474600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35"/>
          <p:cNvSpPr/>
          <p:nvPr/>
        </p:nvSpPr>
        <p:spPr>
          <a:xfrm>
            <a:off x="7196675" y="3316675"/>
            <a:ext cx="3849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9" name="Google Shape;1769;p35"/>
          <p:cNvGrpSpPr/>
          <p:nvPr/>
        </p:nvGrpSpPr>
        <p:grpSpPr>
          <a:xfrm>
            <a:off x="1642210" y="1156945"/>
            <a:ext cx="281619" cy="271643"/>
            <a:chOff x="1284212" y="1963766"/>
            <a:chExt cx="379489" cy="366046"/>
          </a:xfrm>
        </p:grpSpPr>
        <p:sp>
          <p:nvSpPr>
            <p:cNvPr id="1770" name="Google Shape;1770;p35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6314;p62"/>
          <p:cNvGrpSpPr/>
          <p:nvPr/>
        </p:nvGrpSpPr>
        <p:grpSpPr>
          <a:xfrm>
            <a:off x="1617582" y="2986046"/>
            <a:ext cx="306247" cy="288018"/>
            <a:chOff x="849016" y="2903255"/>
            <a:chExt cx="356655" cy="335425"/>
          </a:xfrm>
          <a:noFill/>
        </p:grpSpPr>
        <p:sp>
          <p:nvSpPr>
            <p:cNvPr id="56" name="Google Shape;16315;p62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316;p62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317;p62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318;p62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319;p62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320;p62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321;p62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322;p62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323;p62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324;p62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325;p62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13572;p57"/>
          <p:cNvGrpSpPr/>
          <p:nvPr/>
        </p:nvGrpSpPr>
        <p:grpSpPr>
          <a:xfrm>
            <a:off x="7269875" y="1526431"/>
            <a:ext cx="248412" cy="281238"/>
            <a:chOff x="2199565" y="2421172"/>
            <a:chExt cx="312179" cy="353431"/>
          </a:xfrm>
        </p:grpSpPr>
        <p:sp>
          <p:nvSpPr>
            <p:cNvPr id="68" name="Google Shape;13573;p57"/>
            <p:cNvSpPr/>
            <p:nvPr/>
          </p:nvSpPr>
          <p:spPr>
            <a:xfrm>
              <a:off x="2199565" y="2421172"/>
              <a:ext cx="312179" cy="353431"/>
            </a:xfrm>
            <a:custGeom>
              <a:avLst/>
              <a:gdLst/>
              <a:ahLst/>
              <a:cxnLst/>
              <a:rect l="l" t="t" r="r" b="b"/>
              <a:pathLst>
                <a:path w="9800" h="11095" extrusionOk="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574;p57"/>
            <p:cNvSpPr/>
            <p:nvPr/>
          </p:nvSpPr>
          <p:spPr>
            <a:xfrm>
              <a:off x="2335745" y="2471248"/>
              <a:ext cx="40997" cy="4061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3743;p58"/>
          <p:cNvGrpSpPr/>
          <p:nvPr/>
        </p:nvGrpSpPr>
        <p:grpSpPr>
          <a:xfrm>
            <a:off x="7240461" y="3363699"/>
            <a:ext cx="296876" cy="296903"/>
            <a:chOff x="5771483" y="1515787"/>
            <a:chExt cx="357359" cy="357391"/>
          </a:xfrm>
        </p:grpSpPr>
        <p:sp>
          <p:nvSpPr>
            <p:cNvPr id="71" name="Google Shape;13744;p58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745;p58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746;p58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747;p58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1733;p35"/>
          <p:cNvSpPr txBox="1">
            <a:spLocks/>
          </p:cNvSpPr>
          <p:nvPr/>
        </p:nvSpPr>
        <p:spPr>
          <a:xfrm>
            <a:off x="6066350" y="746228"/>
            <a:ext cx="2447400" cy="32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1600" dirty="0" smtClean="0"/>
              <a:t>SISTEM PENDUKUNG KEPUTUSAN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6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KOMPONEN</a:t>
            </a:r>
            <a:endParaRPr dirty="0"/>
          </a:p>
        </p:txBody>
      </p:sp>
      <p:sp>
        <p:nvSpPr>
          <p:cNvPr id="419" name="Google Shape;419;p26"/>
          <p:cNvSpPr/>
          <p:nvPr/>
        </p:nvSpPr>
        <p:spPr>
          <a:xfrm>
            <a:off x="1509112" y="3147282"/>
            <a:ext cx="747196" cy="747236"/>
          </a:xfrm>
          <a:custGeom>
            <a:avLst/>
            <a:gdLst/>
            <a:ahLst/>
            <a:cxnLst/>
            <a:rect l="l" t="t" r="r" b="b"/>
            <a:pathLst>
              <a:path w="19009" h="19010" extrusionOk="0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0" name="Google Shape;420;p26"/>
          <p:cNvSpPr/>
          <p:nvPr/>
        </p:nvSpPr>
        <p:spPr>
          <a:xfrm>
            <a:off x="5079053" y="3147282"/>
            <a:ext cx="747196" cy="747236"/>
          </a:xfrm>
          <a:custGeom>
            <a:avLst/>
            <a:gdLst/>
            <a:ahLst/>
            <a:cxnLst/>
            <a:rect l="l" t="t" r="r" b="b"/>
            <a:pathLst>
              <a:path w="19009" h="19010" extrusionOk="0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26"/>
          <p:cNvSpPr/>
          <p:nvPr/>
        </p:nvSpPr>
        <p:spPr>
          <a:xfrm>
            <a:off x="858605" y="1548609"/>
            <a:ext cx="747196" cy="747236"/>
          </a:xfrm>
          <a:custGeom>
            <a:avLst/>
            <a:gdLst/>
            <a:ahLst/>
            <a:cxnLst/>
            <a:rect l="l" t="t" r="r" b="b"/>
            <a:pathLst>
              <a:path w="19009" h="19010" extrusionOk="0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26"/>
          <p:cNvSpPr txBox="1">
            <a:spLocks noGrp="1"/>
          </p:cNvSpPr>
          <p:nvPr>
            <p:ph type="ctrTitle" idx="3"/>
          </p:nvPr>
        </p:nvSpPr>
        <p:spPr>
          <a:xfrm>
            <a:off x="5200068" y="1482883"/>
            <a:ext cx="238198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Management</a:t>
            </a:r>
            <a:endParaRPr dirty="0"/>
          </a:p>
        </p:txBody>
      </p:sp>
      <p:sp>
        <p:nvSpPr>
          <p:cNvPr id="423" name="Google Shape;423;p26"/>
          <p:cNvSpPr txBox="1">
            <a:spLocks noGrp="1"/>
          </p:cNvSpPr>
          <p:nvPr>
            <p:ph type="ctrTitle"/>
          </p:nvPr>
        </p:nvSpPr>
        <p:spPr>
          <a:xfrm>
            <a:off x="1650771" y="148105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Management</a:t>
            </a:r>
            <a:endParaRPr dirty="0"/>
          </a:p>
        </p:txBody>
      </p:sp>
      <p:sp>
        <p:nvSpPr>
          <p:cNvPr id="424" name="Google Shape;424;p26"/>
          <p:cNvSpPr txBox="1">
            <a:spLocks noGrp="1"/>
          </p:cNvSpPr>
          <p:nvPr>
            <p:ph type="subTitle" idx="1"/>
          </p:nvPr>
        </p:nvSpPr>
        <p:spPr>
          <a:xfrm>
            <a:off x="880085" y="1833948"/>
            <a:ext cx="3104697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/>
          <a:p>
            <a:pPr marL="0" lvl="0" indent="0" algn="just"/>
            <a:r>
              <a:rPr lang="en-US" i="1" dirty="0" smtClean="0"/>
              <a:t>	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kumpulan</a:t>
            </a:r>
            <a:r>
              <a:rPr lang="en-US" dirty="0" smtClean="0"/>
              <a:t> data 	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,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Databse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4"/>
          </p:nvPr>
        </p:nvSpPr>
        <p:spPr>
          <a:xfrm>
            <a:off x="4413505" y="1833948"/>
            <a:ext cx="3168547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rmAutofit/>
          </a:bodyPr>
          <a:lstStyle/>
          <a:p>
            <a:pPr marL="0" lvl="0" indent="0" algn="just"/>
            <a:r>
              <a:rPr lang="en-US" dirty="0" smtClean="0"/>
              <a:t>	</a:t>
            </a:r>
            <a:r>
              <a:rPr lang="en-US" dirty="0" err="1" smtClean="0"/>
              <a:t>Melibatkan</a:t>
            </a:r>
            <a:r>
              <a:rPr lang="en-US" dirty="0" smtClean="0"/>
              <a:t> model 	</a:t>
            </a:r>
            <a:r>
              <a:rPr lang="en-US" dirty="0" err="1" smtClean="0"/>
              <a:t>kuantitif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memberi-kan</a:t>
            </a:r>
            <a:r>
              <a:rPr lang="en-US" dirty="0" smtClean="0"/>
              <a:t> </a:t>
            </a:r>
            <a:r>
              <a:rPr lang="en-US" dirty="0" err="1" smtClean="0"/>
              <a:t>kemampuan</a:t>
            </a:r>
            <a:r>
              <a:rPr lang="en-US" dirty="0" smtClean="0"/>
              <a:t> </a:t>
            </a:r>
            <a:r>
              <a:rPr lang="en-US" dirty="0" err="1" smtClean="0"/>
              <a:t>analitis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426" name="Google Shape;426;p26"/>
          <p:cNvSpPr txBox="1">
            <a:spLocks noGrp="1"/>
          </p:cNvSpPr>
          <p:nvPr>
            <p:ph type="ctrTitle" idx="6"/>
          </p:nvPr>
        </p:nvSpPr>
        <p:spPr>
          <a:xfrm>
            <a:off x="2311792" y="3106490"/>
            <a:ext cx="2652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Communication</a:t>
            </a:r>
            <a:endParaRPr dirty="0"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7"/>
          </p:nvPr>
        </p:nvSpPr>
        <p:spPr>
          <a:xfrm>
            <a:off x="1509112" y="3439886"/>
            <a:ext cx="3233594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	User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berkomunikasi</a:t>
            </a:r>
            <a:r>
              <a:rPr lang="en-US" dirty="0" smtClean="0"/>
              <a:t> 	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SPK.</a:t>
            </a:r>
            <a:endParaRPr dirty="0"/>
          </a:p>
        </p:txBody>
      </p:sp>
      <p:sp>
        <p:nvSpPr>
          <p:cNvPr id="428" name="Google Shape;428;p26"/>
          <p:cNvSpPr txBox="1">
            <a:spLocks noGrp="1"/>
          </p:cNvSpPr>
          <p:nvPr>
            <p:ph type="title" idx="8"/>
          </p:nvPr>
        </p:nvSpPr>
        <p:spPr>
          <a:xfrm>
            <a:off x="1495410" y="3296129"/>
            <a:ext cx="774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9" name="Google Shape;429;p26"/>
          <p:cNvSpPr txBox="1">
            <a:spLocks noGrp="1"/>
          </p:cNvSpPr>
          <p:nvPr>
            <p:ph type="ctrTitle" idx="9"/>
          </p:nvPr>
        </p:nvSpPr>
        <p:spPr>
          <a:xfrm>
            <a:off x="5880101" y="310649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30" name="Google Shape;430;p26"/>
          <p:cNvSpPr txBox="1">
            <a:spLocks noGrp="1"/>
          </p:cNvSpPr>
          <p:nvPr>
            <p:ph type="subTitle" idx="13"/>
          </p:nvPr>
        </p:nvSpPr>
        <p:spPr>
          <a:xfrm>
            <a:off x="5077409" y="3453811"/>
            <a:ext cx="3233594" cy="927722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	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mendukung</a:t>
            </a:r>
            <a:r>
              <a:rPr lang="en-US" dirty="0" smtClean="0"/>
              <a:t> </a:t>
            </a:r>
            <a:r>
              <a:rPr lang="en-US" dirty="0" err="1" smtClean="0"/>
              <a:t>subsistem</a:t>
            </a:r>
            <a:r>
              <a:rPr lang="en-US" dirty="0" smtClean="0"/>
              <a:t> 	yang lain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bertindak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431" name="Google Shape;431;p26"/>
          <p:cNvSpPr txBox="1">
            <a:spLocks noGrp="1"/>
          </p:cNvSpPr>
          <p:nvPr>
            <p:ph type="title" idx="14"/>
          </p:nvPr>
        </p:nvSpPr>
        <p:spPr>
          <a:xfrm>
            <a:off x="5021251" y="3298497"/>
            <a:ext cx="86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2" name="Google Shape;432;p26"/>
          <p:cNvSpPr txBox="1">
            <a:spLocks noGrp="1"/>
          </p:cNvSpPr>
          <p:nvPr>
            <p:ph type="title" idx="2"/>
          </p:nvPr>
        </p:nvSpPr>
        <p:spPr>
          <a:xfrm>
            <a:off x="800808" y="1689880"/>
            <a:ext cx="86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3" name="Google Shape;433;p26"/>
          <p:cNvSpPr/>
          <p:nvPr/>
        </p:nvSpPr>
        <p:spPr>
          <a:xfrm>
            <a:off x="4400680" y="1548609"/>
            <a:ext cx="747196" cy="747236"/>
          </a:xfrm>
          <a:custGeom>
            <a:avLst/>
            <a:gdLst/>
            <a:ahLst/>
            <a:cxnLst/>
            <a:rect l="l" t="t" r="r" b="b"/>
            <a:pathLst>
              <a:path w="19009" h="19010" extrusionOk="0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title" idx="5"/>
          </p:nvPr>
        </p:nvSpPr>
        <p:spPr>
          <a:xfrm>
            <a:off x="4278816" y="1689875"/>
            <a:ext cx="990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" name="Google Shape;418;p26"/>
          <p:cNvSpPr txBox="1">
            <a:spLocks/>
          </p:cNvSpPr>
          <p:nvPr/>
        </p:nvSpPr>
        <p:spPr>
          <a:xfrm>
            <a:off x="4336000" y="697172"/>
            <a:ext cx="4177800" cy="35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-US" sz="1600" dirty="0" smtClean="0"/>
              <a:t>SISTEM PENDUKUNG KEPUTUSAN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7" name="Google Shape;2487;p42"/>
          <p:cNvGrpSpPr/>
          <p:nvPr/>
        </p:nvGrpSpPr>
        <p:grpSpPr>
          <a:xfrm>
            <a:off x="6388923" y="1763938"/>
            <a:ext cx="2119128" cy="2785685"/>
            <a:chOff x="6388923" y="1763938"/>
            <a:chExt cx="2119128" cy="2785685"/>
          </a:xfrm>
        </p:grpSpPr>
        <p:sp>
          <p:nvSpPr>
            <p:cNvPr id="2488" name="Google Shape;2488;p42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9" name="Google Shape;2489;p42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2490" name="Google Shape;2490;p42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58362" extrusionOk="0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2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59119" extrusionOk="0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2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9598" extrusionOk="0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2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3269" extrusionOk="0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2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599" extrusionOk="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2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8092" extrusionOk="0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2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102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42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978" extrusionOk="0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42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avLst/>
                <a:gdLst/>
                <a:ahLst/>
                <a:cxnLst/>
                <a:rect l="l" t="t" r="r" b="b"/>
                <a:pathLst>
                  <a:path w="59510" h="65285" extrusionOk="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2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2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2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2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2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2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2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2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2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2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2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2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2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42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42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42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42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42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2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2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2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2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2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2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2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2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2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2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2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2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2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2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2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2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2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2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2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2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2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2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2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2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7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42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42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2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2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2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42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42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42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42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42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42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42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0" extrusionOk="0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42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42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42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42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42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459" extrusionOk="0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42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42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42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42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42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42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42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42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42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42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42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42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42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80" extrusionOk="0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42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42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42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42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42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42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42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42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42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42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42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42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42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2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2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8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2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42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42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2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2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2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42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42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42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42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42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42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42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42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42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42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42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42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42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42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42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42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42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42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42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42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42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42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42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42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42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42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42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42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42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42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42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42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42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42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42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42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42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42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42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42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42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42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42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42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42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42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5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42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42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4" extrusionOk="0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42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42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26" extrusionOk="0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42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42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42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42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42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42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42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42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42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2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2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42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42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2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2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42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42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42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42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42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1" extrusionOk="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42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2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2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2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42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42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42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42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42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2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2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42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42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42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42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42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42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42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42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42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2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2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2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42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79" extrusionOk="0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42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2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avLst/>
                <a:gdLst/>
                <a:ahLst/>
                <a:cxnLst/>
                <a:rect l="l" t="t" r="r" b="b"/>
                <a:pathLst>
                  <a:path w="27174" h="40105" extrusionOk="0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2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1579" h="11133" extrusionOk="0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2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3740" extrusionOk="0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2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67" extrusionOk="0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2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39" extrusionOk="0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2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7677" extrusionOk="0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42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2734" extrusionOk="0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42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avLst/>
                <a:gdLst/>
                <a:ahLst/>
                <a:cxnLst/>
                <a:rect l="l" t="t" r="r" b="b"/>
                <a:pathLst>
                  <a:path w="12851" h="7659" extrusionOk="0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2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7478" extrusionOk="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2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619" extrusionOk="0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42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66" extrusionOk="0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42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699" extrusionOk="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42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75" extrusionOk="0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42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475" extrusionOk="0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42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452" extrusionOk="0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42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751" extrusionOk="0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42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216" extrusionOk="0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42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258" extrusionOk="0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42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29" extrusionOk="0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42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66" extrusionOk="0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42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85" extrusionOk="0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2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08" extrusionOk="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42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avLst/>
                <a:gdLst/>
                <a:ahLst/>
                <a:cxnLst/>
                <a:rect l="l" t="t" r="r" b="b"/>
                <a:pathLst>
                  <a:path w="60319" h="36577" extrusionOk="0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2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15708" extrusionOk="0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42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1639" h="280" extrusionOk="0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42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530" extrusionOk="0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42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697" extrusionOk="0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42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2876" extrusionOk="0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42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avLst/>
                <a:gdLst/>
                <a:ahLst/>
                <a:cxnLst/>
                <a:rect l="l" t="t" r="r" b="b"/>
                <a:pathLst>
                  <a:path w="19530" h="29392" extrusionOk="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2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42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896" extrusionOk="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2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42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896" extrusionOk="0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42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553" extrusionOk="0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42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990" extrusionOk="0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2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149" extrusionOk="0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2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4" extrusionOk="0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42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945" extrusionOk="0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42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8401" extrusionOk="0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2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858" extrusionOk="0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2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68" extrusionOk="0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2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272" extrusionOk="0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42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359" extrusionOk="0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42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890" extrusionOk="0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42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5915" extrusionOk="0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42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80" extrusionOk="0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42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09" extrusionOk="0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42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24552" extrusionOk="0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42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8399" h="6899" extrusionOk="0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42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avLst/>
                <a:gdLst/>
                <a:ahLst/>
                <a:cxnLst/>
                <a:rect l="l" t="t" r="r" b="b"/>
                <a:pathLst>
                  <a:path w="32670" h="52144" extrusionOk="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42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avLst/>
                <a:gdLst/>
                <a:ahLst/>
                <a:cxnLst/>
                <a:rect l="l" t="t" r="r" b="b"/>
                <a:pathLst>
                  <a:path w="24385" h="13232" extrusionOk="0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42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34094" extrusionOk="0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42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avLst/>
                <a:gdLst/>
                <a:ahLst/>
                <a:cxnLst/>
                <a:rect l="l" t="t" r="r" b="b"/>
                <a:pathLst>
                  <a:path w="27649" h="39311" extrusionOk="0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42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2779" extrusionOk="0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42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33684" extrusionOk="0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42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7246" extrusionOk="0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42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17689" h="4782" extrusionOk="0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42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977" extrusionOk="0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2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5290" extrusionOk="0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2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avLst/>
                <a:gdLst/>
                <a:ahLst/>
                <a:cxnLst/>
                <a:rect l="l" t="t" r="r" b="b"/>
                <a:pathLst>
                  <a:path w="19307" h="11300" extrusionOk="0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2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95" extrusionOk="0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2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601" extrusionOk="0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2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2020" extrusionOk="0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2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270" extrusionOk="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2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82" extrusionOk="0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2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447" extrusionOk="0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2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2669" extrusionOk="0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2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4197" extrusionOk="0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2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3843" extrusionOk="0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6" name="Google Shape;2756;p42"/>
          <p:cNvSpPr txBox="1">
            <a:spLocks noGrp="1"/>
          </p:cNvSpPr>
          <p:nvPr>
            <p:ph type="title"/>
          </p:nvPr>
        </p:nvSpPr>
        <p:spPr>
          <a:xfrm>
            <a:off x="3739450" y="295000"/>
            <a:ext cx="47742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TUJUAN DARI SPK</a:t>
            </a:r>
            <a:endParaRPr dirty="0"/>
          </a:p>
        </p:txBody>
      </p:sp>
      <p:sp>
        <p:nvSpPr>
          <p:cNvPr id="2757" name="Google Shape;2757;p42"/>
          <p:cNvSpPr txBox="1">
            <a:spLocks noGrp="1"/>
          </p:cNvSpPr>
          <p:nvPr>
            <p:ph type="body" idx="1"/>
          </p:nvPr>
        </p:nvSpPr>
        <p:spPr>
          <a:xfrm>
            <a:off x="683825" y="1805723"/>
            <a:ext cx="5482800" cy="22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-US" dirty="0" err="1" smtClean="0">
                <a:solidFill>
                  <a:schemeClr val="lt1"/>
                </a:solidFill>
              </a:rPr>
              <a:t>Membantu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pengambil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keputusan</a:t>
            </a:r>
            <a:endParaRPr lang="en-US" dirty="0" smtClean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dukungan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pertimbangan</a:t>
            </a:r>
            <a:endParaRPr lang="en-US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-US" dirty="0" err="1" smtClean="0">
                <a:solidFill>
                  <a:schemeClr val="lt1"/>
                </a:solidFill>
              </a:rPr>
              <a:t>Meningkatkan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efektivitas</a:t>
            </a:r>
            <a:endParaRPr lang="en-US" dirty="0" smtClean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-US" dirty="0" err="1" smtClean="0"/>
              <a:t>Kecepatan</a:t>
            </a:r>
            <a:r>
              <a:rPr lang="en-US" dirty="0" smtClean="0"/>
              <a:t> </a:t>
            </a:r>
            <a:r>
              <a:rPr lang="en-US" dirty="0" err="1" smtClean="0"/>
              <a:t>komputasi</a:t>
            </a:r>
            <a:endParaRPr lang="en-US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-US" dirty="0" err="1" smtClean="0">
                <a:solidFill>
                  <a:schemeClr val="lt1"/>
                </a:solidFill>
              </a:rPr>
              <a:t>Meningkatkan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produktivitas</a:t>
            </a:r>
            <a:endParaRPr lang="en-US" dirty="0" smtClean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-US" dirty="0" err="1" smtClean="0"/>
              <a:t>Dukungan</a:t>
            </a:r>
            <a:r>
              <a:rPr lang="en-US" dirty="0" smtClean="0"/>
              <a:t> </a:t>
            </a:r>
            <a:r>
              <a:rPr lang="en-US" dirty="0" err="1" smtClean="0"/>
              <a:t>kualitas</a:t>
            </a:r>
            <a:endParaRPr lang="en-US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-US" dirty="0" err="1" smtClean="0">
                <a:solidFill>
                  <a:schemeClr val="lt1"/>
                </a:solidFill>
              </a:rPr>
              <a:t>Berdaya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saing</a:t>
            </a:r>
            <a:endParaRPr lang="en-US" dirty="0" smtClean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-US" dirty="0" err="1" smtClean="0"/>
              <a:t>Mengatasi</a:t>
            </a:r>
            <a:r>
              <a:rPr lang="en-US" dirty="0" smtClean="0"/>
              <a:t> </a:t>
            </a:r>
            <a:r>
              <a:rPr lang="en-US" dirty="0" err="1" smtClean="0"/>
              <a:t>keterbatasan</a:t>
            </a:r>
            <a:r>
              <a:rPr lang="en-US" dirty="0" smtClean="0"/>
              <a:t> </a:t>
            </a:r>
            <a:r>
              <a:rPr lang="en-US" dirty="0" err="1" smtClean="0"/>
              <a:t>kognitif</a:t>
            </a:r>
            <a:endParaRPr lang="en-US" dirty="0" smtClean="0"/>
          </a:p>
        </p:txBody>
      </p:sp>
      <p:grpSp>
        <p:nvGrpSpPr>
          <p:cNvPr id="2758" name="Google Shape;2758;p42"/>
          <p:cNvGrpSpPr/>
          <p:nvPr/>
        </p:nvGrpSpPr>
        <p:grpSpPr>
          <a:xfrm>
            <a:off x="1177850" y="765550"/>
            <a:ext cx="895440" cy="807540"/>
            <a:chOff x="1177850" y="765550"/>
            <a:chExt cx="895440" cy="807540"/>
          </a:xfrm>
        </p:grpSpPr>
        <p:sp>
          <p:nvSpPr>
            <p:cNvPr id="2759" name="Google Shape;2759;p42"/>
            <p:cNvSpPr/>
            <p:nvPr/>
          </p:nvSpPr>
          <p:spPr>
            <a:xfrm>
              <a:off x="1589807" y="1168909"/>
              <a:ext cx="4348" cy="404181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0" name="Google Shape;2760;p42"/>
            <p:cNvGrpSpPr/>
            <p:nvPr/>
          </p:nvGrpSpPr>
          <p:grpSpPr>
            <a:xfrm>
              <a:off x="1177850" y="765550"/>
              <a:ext cx="895440" cy="453201"/>
              <a:chOff x="1177850" y="765550"/>
              <a:chExt cx="895440" cy="453201"/>
            </a:xfrm>
          </p:grpSpPr>
          <p:sp>
            <p:nvSpPr>
              <p:cNvPr id="2761" name="Google Shape;2761;p42"/>
              <p:cNvSpPr/>
              <p:nvPr/>
            </p:nvSpPr>
            <p:spPr>
              <a:xfrm>
                <a:off x="1177850" y="765550"/>
                <a:ext cx="895440" cy="453201"/>
              </a:xfrm>
              <a:custGeom>
                <a:avLst/>
                <a:gdLst/>
                <a:ahLst/>
                <a:cxnLst/>
                <a:rect l="l" t="t" r="r" b="b"/>
                <a:pathLst>
                  <a:path w="57668" h="29187" extrusionOk="0">
                    <a:moveTo>
                      <a:pt x="25742" y="0"/>
                    </a:moveTo>
                    <a:cubicBezTo>
                      <a:pt x="23058" y="0"/>
                      <a:pt x="20387" y="724"/>
                      <a:pt x="18023" y="2152"/>
                    </a:cubicBezTo>
                    <a:cubicBezTo>
                      <a:pt x="13894" y="4747"/>
                      <a:pt x="11300" y="9155"/>
                      <a:pt x="11049" y="14009"/>
                    </a:cubicBezTo>
                    <a:cubicBezTo>
                      <a:pt x="4102" y="15153"/>
                      <a:pt x="1" y="22435"/>
                      <a:pt x="2623" y="28963"/>
                    </a:cubicBezTo>
                    <a:lnTo>
                      <a:pt x="55771" y="29186"/>
                    </a:lnTo>
                    <a:cubicBezTo>
                      <a:pt x="57668" y="24723"/>
                      <a:pt x="56524" y="20063"/>
                      <a:pt x="53371" y="16381"/>
                    </a:cubicBezTo>
                    <a:cubicBezTo>
                      <a:pt x="50789" y="13401"/>
                      <a:pt x="47070" y="11765"/>
                      <a:pt x="43240" y="11765"/>
                    </a:cubicBezTo>
                    <a:cubicBezTo>
                      <a:pt x="42229" y="11765"/>
                      <a:pt x="41211" y="11879"/>
                      <a:pt x="40203" y="12112"/>
                    </a:cubicBezTo>
                    <a:cubicBezTo>
                      <a:pt x="39310" y="7341"/>
                      <a:pt x="36158" y="3296"/>
                      <a:pt x="31750" y="1259"/>
                    </a:cubicBezTo>
                    <a:cubicBezTo>
                      <a:pt x="29824" y="417"/>
                      <a:pt x="27779" y="0"/>
                      <a:pt x="2574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2"/>
              <p:cNvSpPr/>
              <p:nvPr/>
            </p:nvSpPr>
            <p:spPr>
              <a:xfrm>
                <a:off x="1507500" y="976561"/>
                <a:ext cx="175461" cy="240009"/>
              </a:xfrm>
              <a:custGeom>
                <a:avLst/>
                <a:gdLst/>
                <a:ahLst/>
                <a:cxnLst/>
                <a:rect l="l" t="t" r="r" b="b"/>
                <a:pathLst>
                  <a:path w="11300" h="15457" extrusionOk="0">
                    <a:moveTo>
                      <a:pt x="5664" y="1"/>
                    </a:moveTo>
                    <a:lnTo>
                      <a:pt x="1" y="7980"/>
                    </a:lnTo>
                    <a:lnTo>
                      <a:pt x="3767" y="7980"/>
                    </a:lnTo>
                    <a:lnTo>
                      <a:pt x="3767" y="15457"/>
                    </a:lnTo>
                    <a:lnTo>
                      <a:pt x="7617" y="15457"/>
                    </a:lnTo>
                    <a:lnTo>
                      <a:pt x="7617" y="7924"/>
                    </a:lnTo>
                    <a:lnTo>
                      <a:pt x="11300" y="7924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542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1"/>
          <p:cNvSpPr/>
          <p:nvPr/>
        </p:nvSpPr>
        <p:spPr>
          <a:xfrm>
            <a:off x="984900" y="1872343"/>
            <a:ext cx="2604600" cy="2149732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1"/>
          <p:cNvSpPr/>
          <p:nvPr/>
        </p:nvSpPr>
        <p:spPr>
          <a:xfrm>
            <a:off x="5021375" y="857575"/>
            <a:ext cx="3031200" cy="35871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31"/>
          <p:cNvPicPr preferRelativeResize="0"/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32"/>
          <a:stretch/>
        </p:blipFill>
        <p:spPr>
          <a:xfrm>
            <a:off x="5157145" y="647700"/>
            <a:ext cx="3018025" cy="3638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31"/>
          <p:cNvSpPr txBox="1">
            <a:spLocks noGrp="1"/>
          </p:cNvSpPr>
          <p:nvPr>
            <p:ph type="subTitle" idx="1"/>
          </p:nvPr>
        </p:nvSpPr>
        <p:spPr>
          <a:xfrm>
            <a:off x="984900" y="1872343"/>
            <a:ext cx="2557200" cy="2039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Keputusan yang dilakukan secara berulang-ulang danbersifat rutin. </a:t>
            </a:r>
            <a:r>
              <a:rPr lang="en-US" dirty="0" smtClean="0"/>
              <a:t>P</a:t>
            </a:r>
            <a:r>
              <a:rPr lang="en" dirty="0" smtClean="0"/>
              <a:t>rosedur yang dilakukan sangat jelas.</a:t>
            </a:r>
            <a:endParaRPr dirty="0"/>
          </a:p>
        </p:txBody>
      </p:sp>
      <p:sp>
        <p:nvSpPr>
          <p:cNvPr id="1100" name="Google Shape;1100;p31"/>
          <p:cNvSpPr txBox="1">
            <a:spLocks noGrp="1"/>
          </p:cNvSpPr>
          <p:nvPr>
            <p:ph type="ctrTitle"/>
          </p:nvPr>
        </p:nvSpPr>
        <p:spPr>
          <a:xfrm>
            <a:off x="984900" y="698816"/>
            <a:ext cx="2794800" cy="1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KEPUTUSAN TERSTRUKTUR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16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1"/>
          <p:cNvSpPr/>
          <p:nvPr/>
        </p:nvSpPr>
        <p:spPr>
          <a:xfrm>
            <a:off x="984900" y="1872343"/>
            <a:ext cx="2604600" cy="2149732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1"/>
          <p:cNvSpPr/>
          <p:nvPr/>
        </p:nvSpPr>
        <p:spPr>
          <a:xfrm>
            <a:off x="5021375" y="857575"/>
            <a:ext cx="3031200" cy="35871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31"/>
          <p:cNvPicPr preferRelativeResize="0"/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99" r="30069"/>
          <a:stretch/>
        </p:blipFill>
        <p:spPr>
          <a:xfrm>
            <a:off x="5179825" y="698817"/>
            <a:ext cx="3049775" cy="36160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31"/>
          <p:cNvSpPr txBox="1">
            <a:spLocks noGrp="1"/>
          </p:cNvSpPr>
          <p:nvPr>
            <p:ph type="subTitle" idx="1"/>
          </p:nvPr>
        </p:nvSpPr>
        <p:spPr>
          <a:xfrm>
            <a:off x="984900" y="1872343"/>
            <a:ext cx="2557200" cy="2039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Keputusan</a:t>
            </a:r>
            <a:r>
              <a:rPr lang="en-US" dirty="0" smtClean="0"/>
              <a:t> yang </a:t>
            </a:r>
            <a:r>
              <a:rPr lang="en-US" dirty="0" err="1" smtClean="0"/>
              <a:t>sebagiannya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ditangani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sebagian</a:t>
            </a:r>
            <a:r>
              <a:rPr lang="en-US" dirty="0" smtClean="0"/>
              <a:t> </a:t>
            </a:r>
            <a:r>
              <a:rPr lang="en-US" dirty="0" err="1" smtClean="0"/>
              <a:t>lagi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manusia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1100" name="Google Shape;1100;p31"/>
          <p:cNvSpPr txBox="1">
            <a:spLocks noGrp="1"/>
          </p:cNvSpPr>
          <p:nvPr>
            <p:ph type="ctrTitle"/>
          </p:nvPr>
        </p:nvSpPr>
        <p:spPr>
          <a:xfrm>
            <a:off x="984900" y="698816"/>
            <a:ext cx="2794800" cy="1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KEPUTUSAN SEMITERSTRUKTUR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00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1"/>
          <p:cNvSpPr/>
          <p:nvPr/>
        </p:nvSpPr>
        <p:spPr>
          <a:xfrm>
            <a:off x="984900" y="1872343"/>
            <a:ext cx="2604600" cy="2149732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1"/>
          <p:cNvSpPr/>
          <p:nvPr/>
        </p:nvSpPr>
        <p:spPr>
          <a:xfrm>
            <a:off x="5021375" y="857575"/>
            <a:ext cx="3031200" cy="35871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31"/>
          <p:cNvPicPr preferRelativeResize="0"/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76"/>
          <a:stretch/>
        </p:blipFill>
        <p:spPr>
          <a:xfrm>
            <a:off x="5202050" y="667203"/>
            <a:ext cx="3065855" cy="3624944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31"/>
          <p:cNvSpPr txBox="1">
            <a:spLocks noGrp="1"/>
          </p:cNvSpPr>
          <p:nvPr>
            <p:ph type="subTitle" idx="1"/>
          </p:nvPr>
        </p:nvSpPr>
        <p:spPr>
          <a:xfrm>
            <a:off x="984900" y="1872343"/>
            <a:ext cx="2557200" cy="2039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Keputusan</a:t>
            </a:r>
            <a:r>
              <a:rPr lang="en-US" dirty="0" smtClean="0"/>
              <a:t> yang </a:t>
            </a:r>
            <a:r>
              <a:rPr lang="en-US" dirty="0" err="1" smtClean="0"/>
              <a:t>penanganannya</a:t>
            </a:r>
            <a:r>
              <a:rPr lang="en-US" dirty="0" smtClean="0"/>
              <a:t> </a:t>
            </a:r>
            <a:r>
              <a:rPr lang="en-US" dirty="0" err="1" smtClean="0"/>
              <a:t>rumit</a:t>
            </a:r>
            <a:r>
              <a:rPr lang="en-US" dirty="0" smtClean="0"/>
              <a:t>. </a:t>
            </a:r>
            <a:r>
              <a:rPr lang="en-US" dirty="0" err="1" smtClean="0"/>
              <a:t>Keputusan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menuntut</a:t>
            </a:r>
            <a:r>
              <a:rPr lang="en-US" dirty="0" smtClean="0"/>
              <a:t> </a:t>
            </a:r>
            <a:r>
              <a:rPr lang="en-US" dirty="0" err="1" smtClean="0"/>
              <a:t>pengalaman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mendapat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sumber</a:t>
            </a:r>
            <a:r>
              <a:rPr lang="en-US" dirty="0" smtClean="0"/>
              <a:t> </a:t>
            </a:r>
            <a:r>
              <a:rPr lang="en-US" dirty="0" err="1" smtClean="0"/>
              <a:t>eksternal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1100" name="Google Shape;1100;p31"/>
          <p:cNvSpPr txBox="1">
            <a:spLocks noGrp="1"/>
          </p:cNvSpPr>
          <p:nvPr>
            <p:ph type="ctrTitle"/>
          </p:nvPr>
        </p:nvSpPr>
        <p:spPr>
          <a:xfrm>
            <a:off x="984900" y="698816"/>
            <a:ext cx="2794800" cy="1173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KEPUTUSAN TIDAK TERSTRUKTUR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9208609"/>
      </p:ext>
    </p:extLst>
  </p:cSld>
  <p:clrMapOvr>
    <a:masterClrMapping/>
  </p:clrMapOvr>
</p:sld>
</file>

<file path=ppt/theme/theme1.xml><?xml version="1.0" encoding="utf-8"?>
<a:theme xmlns:a="http://schemas.openxmlformats.org/drawingml/2006/main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402</Words>
  <Application>Microsoft Office PowerPoint</Application>
  <PresentationFormat>On-screen Show (16:9)</PresentationFormat>
  <Paragraphs>95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Antic</vt:lpstr>
      <vt:lpstr>DM Serif Display</vt:lpstr>
      <vt:lpstr>Fira Sans Extra Condensed Medium</vt:lpstr>
      <vt:lpstr>Roboto Slab Regular</vt:lpstr>
      <vt:lpstr>Nanum Gothic Coding</vt:lpstr>
      <vt:lpstr>Teko</vt:lpstr>
      <vt:lpstr>Fira Sans Condensed Medium</vt:lpstr>
      <vt:lpstr>Use of Technology Thesis by Slidesgo </vt:lpstr>
      <vt:lpstr>SISTEM PENDUKUNG KEPUTUSAN</vt:lpstr>
      <vt:lpstr>APA ITU SISTEM PENDUKUNG KEPUTUSAN?</vt:lpstr>
      <vt:lpstr>KARAKTERISTIK</vt:lpstr>
      <vt:lpstr>TAHAPAN</vt:lpstr>
      <vt:lpstr>KOMPONEN</vt:lpstr>
      <vt:lpstr>TUJUAN DARI SPK</vt:lpstr>
      <vt:lpstr>KEPUTUSAN TERSTRUKTUR</vt:lpstr>
      <vt:lpstr>KEPUTUSAN SEMITERSTRUKTUR</vt:lpstr>
      <vt:lpstr>KEPUTUSAN TIDAK TERSTRUKTUR</vt:lpstr>
      <vt:lpstr>TIPE SISTEM PENDUKUNG KEPUTUSAN</vt:lpstr>
      <vt:lpstr>TIPE SISTEM PENDUKUNG KEPUTUSAN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PENDUKUNG KEPUTUSAN</dc:title>
  <cp:lastModifiedBy>farhan</cp:lastModifiedBy>
  <cp:revision>55</cp:revision>
  <dcterms:modified xsi:type="dcterms:W3CDTF">2020-10-25T13:08:14Z</dcterms:modified>
</cp:coreProperties>
</file>